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4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5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notesSlides/notesSlide6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421" r:id="rId2"/>
    <p:sldId id="264" r:id="rId3"/>
    <p:sldId id="258" r:id="rId4"/>
    <p:sldId id="4423" r:id="rId5"/>
    <p:sldId id="4424" r:id="rId6"/>
    <p:sldId id="4425" r:id="rId7"/>
    <p:sldId id="4426" r:id="rId8"/>
    <p:sldId id="4427" r:id="rId9"/>
    <p:sldId id="4428" r:id="rId10"/>
    <p:sldId id="4429" r:id="rId11"/>
    <p:sldId id="4430" r:id="rId12"/>
    <p:sldId id="4431" r:id="rId13"/>
    <p:sldId id="4433" r:id="rId14"/>
    <p:sldId id="4434" r:id="rId15"/>
    <p:sldId id="4435" r:id="rId16"/>
    <p:sldId id="265" r:id="rId17"/>
    <p:sldId id="261" r:id="rId18"/>
    <p:sldId id="4439" r:id="rId19"/>
    <p:sldId id="4438" r:id="rId20"/>
    <p:sldId id="263" r:id="rId21"/>
    <p:sldId id="4422" r:id="rId22"/>
    <p:sldId id="4436" r:id="rId23"/>
    <p:sldId id="4437" r:id="rId24"/>
    <p:sldId id="4440" r:id="rId25"/>
    <p:sldId id="4443" r:id="rId26"/>
    <p:sldId id="4441" r:id="rId27"/>
    <p:sldId id="44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66"/>
  </p:normalViewPr>
  <p:slideViewPr>
    <p:cSldViewPr snapToGrid="0" snapToObjects="1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23 24575,'-10'-1'0,"9"-2"0,20-6 0,-8 7 0,-1-1 0,0 1 0,1 1 0,0 0 0,-1 1 0,1 0 0,-1 0 0,1 1 0,-1 0 0,1 1 0,-1 1 0,1-1 0,-1 1 0,0 1 0,-1 0 0,13 7 0,18 11 0,0 1 0,49 39 0,-84-58 0,16 12 0,0 2 0,-1 0 0,-1 1 0,0 1 0,-2 1 0,0 0 0,-1 1 0,12 25 0,-22-35 0,0 0 0,-1 0 0,0 1 0,-1 0 0,-1 0 0,0 0 0,2 27 0,-5-31 0,0 1 0,0-1 0,-1 0 0,-1 1 0,0-1 0,0 0 0,0 0 0,-1 0 0,-1 0 0,0 0 0,0-1 0,-8 12 0,1-6 0,0 0 0,-1-1 0,-1-1 0,-1 0 0,1-1 0,-2 0 0,0-1 0,0 0 0,0-2 0,-1 1 0,-1-2 0,1 0 0,-1-2 0,0 1 0,-1-2 0,1 0 0,-1-1 0,0-1 0,1-1 0,-34-1 0,39-2 0,0 0 0,0 0 0,1-1 0,-1-1 0,1 1 0,0-2 0,0 0 0,0 0 0,1-1 0,-1 0 0,1-1 0,1 0 0,-1-1 0,2 0 0,-1 0 0,1-1 0,0 0 0,0-1 0,1 1 0,1-1 0,0-1 0,0 1 0,1-1 0,-8-22 0,7 4 0,1 0 0,1 0 0,2 0 0,0-1 0,2 1 0,2-1 0,0 1 0,2 0 0,2 0 0,0 0 0,2 0 0,1 1 0,23-49 0,-28 68-227,2 2-1,-1-1 1,1 0-1,0 1 1,13-12-1,-2 3-6598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58 24575,'35'-45'0,"-24"32"0,-27 43 0,2 0 0,0 1 0,-12 46 0,-1 11 4,-28 167 0,11 100 0,10-64-1381,29-257-5449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24575,'-9'2'0,"0"-1"0,0 1 0,0 0 0,1 1 0,-1 0 0,1 1 0,-1 0 0,1 0 0,0 0 0,1 1 0,-1 0 0,1 1 0,0 0 0,1 0 0,-1 0 0,1 1 0,0 0 0,-9 15 0,10-16 0,1 0 0,0 0 0,1 1 0,-1-1 0,1 1 0,0 0 0,1 0 0,0 0 0,0 0 0,0 0 0,1 1 0,0-1 0,1 1 0,-1-1 0,1 0 0,1 1 0,0-1 0,0 1 0,0-1 0,1 0 0,0 0 0,0 0 0,0 0 0,1 0 0,5 9 0,-7-15 0,0 0 0,0 1 0,-1-1 0,1 0 0,0 0 0,0 0 0,0 0 0,0 0 0,0 0 0,0 0 0,1 0 0,-1-1 0,0 1 0,0 0 0,1 0 0,-1-1 0,0 1 0,1-1 0,-1 0 0,0 1 0,1-1 0,-1 0 0,1 0 0,-1 0 0,2 0 0,0 0 0,0-1 0,-1 0 0,1 0 0,-1 0 0,0 0 0,1 0 0,-1-1 0,0 1 0,1-1 0,-1 1 0,0-1 0,3-3 0,2-3 0,0 0 0,-1-1 0,0 1 0,0-1 0,8-18 0,-4-6 0,-8 27 0,-1-1 0,1 1 0,0-1 0,1 1 0,0 0 0,0-1 0,0 1 0,0 1 0,7-9 0,-9 14 0,0 0 0,-1-1 0,1 1 0,0 0 0,0 1 0,-1-1 0,1 0 0,0 0 0,0 0 0,-1 0 0,1 0 0,0 1 0,-1-1 0,1 0 0,0 1 0,-1-1 0,1 0 0,-1 1 0,1-1 0,0 1 0,-1-1 0,1 1 0,-1-1 0,0 1 0,1-1 0,-1 1 0,1 0 0,-1-1 0,0 1 0,1 0 0,-1-1 0,0 1 0,0 0 0,1-1 0,-1 1 0,0 0 0,0 1 0,11 28 0,-6-8 0,22 103 0,-25-111 0,0 0 0,-1 0 0,-1 0 0,-1 0 0,0 0 0,-6 28 0,6-37 5,0 0 0,-1-1 0,0 1 0,0 0 0,-1-1 0,1 1 0,-1-1 0,0 1 0,0-1 0,0 0 0,-1-1 0,1 1 0,-1 0 0,0-1 0,0 0 0,0 0 0,-1 0 0,1-1 0,-1 1 0,1-1 0,-1 0 0,0 0 0,-6 1 0,3-1-119,-1-1 0,0 0-1,0 0 1,0-1 0,0 0 0,0 0-1,0-1 1,0 0 0,0-1 0,0 0-1,0 0 1,-11-5 0,-1-2-6712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4 420 0 0,'4'-4'7931'0'0,"-6"11"-4525"0"0,-5 2-3342 0 0,-5 4 622 0 0,1 1-1 0 0,0 0 1 0 0,2 0-1 0 0,-1 1 1 0 0,-13 30 0 0 0,-28 90-813 0 0,22-54 402 0 0,-43 115 452 0 0,30-64-512 0 0,5 1-138 0 0,15-43-69 0 0,14-69-18 0 0,7-17 12 0 0,-1 0 0 0 0,0 1 1 0 0,1-1-1 0 0,0 0 0 0 0,0 1 0 0 0,1-1 0 0 0,-1 6 0 0 0,1-10 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 0 0,'2'2'15887'0'0,"10"41"-13849"0"0,0 3-1841 0 0,2 0 0 0 0,2-1 0 0 0,24 48 0 0 0,76 125-128 0 0,-85-164-29 0 0,15 21-26 0 0,9 17 28 0 0,-28-29-46 0 0,-12-33 0 0 0,-13-27 4 0 0,0 0 0 0 0,0 0 0 0 0,0 0 0 0 0,-1 1 0 0 0,1-1 0 0 0,-1 1 0 0 0,0-1 0 0 0,0 1 0 0 0,1 4 0 0 0,20 30-30 0 0,-19-33-1955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1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0 760 0 0,'6'7'10648'0'0,"-3"25"-8869"0"0,-105 434-840 0 0,73-330-582 0 0,-1 20 434 0 0,6-30-164 0 0,5-42-536 0 0,-22 52-80 0 0,38-127 15 0 0,1 0-1 0 0,0 1 1 0 0,1-1 0 0 0,0 0-1 0 0,0 1 1 0 0,2 9 0 0 0,-1-19-16 0 0,0 0-6 0 0,0-1-4 0 0,0 1-5 0 0,19 6-13197 0 0,-16-3 11256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94 780 0 0,'0'-4'10668'0'0,"9"-8"-9487"0"0,-5 2-275 0 0,7-10 899 0 0,2 8-990 0 0,21-5-193 0 0,19 1 106 0 0,0 13-213 0 0,-40 4-425 0 0,-1 0 1 0 0,0 1-1 0 0,0 1 1 0 0,18 5-1 0 0,-15-2-76 0 0,0 1 0 0 0,-1 0-1 0 0,1 1 1 0 0,-1 0 0 0 0,-1 1 0 0 0,1 1 0 0 0,-2 0 0 0 0,1 1-1 0 0,-2 0 1 0 0,1 1 0 0 0,-1 0 0 0 0,9 14 0 0 0,-5-6-17 0 0,-1 1 0 0 0,-1 0 0 0 0,-1 0 1 0 0,-1 2-1 0 0,8 23 0 0 0,-16-37-1 0 0,0 0 0 0 0,-1 0 1 0 0,-1 0-1 0 0,0 0 0 0 0,0 0 0 0 0,0 1 0 0 0,-2-1 0 0 0,1 0 1 0 0,-1 0-1 0 0,0 0 0 0 0,-1 0 0 0 0,0 0 0 0 0,0 0 0 0 0,-1 0 0 0 0,0 0 1 0 0,-8 15-1 0 0,-1-5-12 0 0,0 0 0 0 0,-1-1 0 0 0,-1-1 1 0 0,0 0-1 0 0,-2-1 0 0 0,0 0 0 0 0,0-1 0 0 0,-2-1 1 0 0,0-1-1 0 0,0 0 0 0 0,-1-2 0 0 0,-1 0 0 0 0,-33 14 1 0 0,20-12 68 0 0,-1-2 1 0 0,0 0-1 0 0,0-3 1 0 0,-1-1-1 0 0,0-1 1 0 0,-1-2-1 0 0,-67-1 1 0 0,97-3-47 0 0,-1 0 0 0 0,0-1 0 0 0,1 0 0 0 0,-1-1 0 0 0,1 1 0 0 0,-1-1 0 0 0,1 0 0 0 0,0-1-1 0 0,0 1 1 0 0,0-1 0 0 0,0 0 0 0 0,0-1 0 0 0,1 0 0 0 0,0 0 0 0 0,-1 0 0 0 0,2 0 0 0 0,-6-6 0 0 0,4 2 1 0 0,0 0 1 0 0,0 0-1 0 0,1-1 1 0 0,1 1-1 0 0,-1-1 0 0 0,1 0 1 0 0,1-1-1 0 0,-1 1 1 0 0,2-1-1 0 0,-3-15 1 0 0,2 6-12 0 0,1 1 0 0 0,1-1 0 0 0,1 0 0 0 0,0 0 0 0 0,2 0 0 0 0,0 0 0 0 0,1 0 0 0 0,1 1 0 0 0,1-1 1 0 0,0 1-1 0 0,14-29 0 0 0,-12 35-214 0 0,1 0 0 0 0,1 0-1 0 0,0 1 1 0 0,1 0 0 0 0,0 0 0 0 0,0 2 0 0 0,1-1 0 0 0,1 1 0 0 0,-1 0 0 0 0,22-10 0 0 0,13-6-5639 0 0,73-28 0 0 0,-91 42 3698 0 0,0 1 340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61 540 0 0,'-1'0'293'0'0,"1"0"0"0"0,-1-1 0 0 0,1 1 0 0 0,-1 0 0 0 0,0 0 0 0 0,1 0 0 0 0,-1 0 1 0 0,1-1-1 0 0,-1 1 0 0 0,1 0 0 0 0,-1 0 0 0 0,1-1 0 0 0,-1 1 0 0 0,1 0 0 0 0,-1-1 0 0 0,1 1 0 0 0,0-1 0 0 0,-1 1 0 0 0,1-1 0 0 0,-1 1 0 0 0,1 0 0 0 0,0-1 0 0 0,0 0 1 0 0,-1 1-1 0 0,1-1 0 0 0,0 1 0 0 0,0-1 0 0 0,-1 1 0 0 0,1-1 0 0 0,0 1 0 0 0,0-1 0 0 0,0 0 0 0 0,0 1 0 0 0,0-1 0 0 0,0 1 0 0 0,0-1 0 0 0,0 1 0 0 0,0-1 0 0 0,0 0 1 0 0,23-15 3993 0 0,39-4-3628 0 0,-61 20-541 0 0,10-2-113 0 0,0-1-1 0 0,0 2 1 0 0,1 0 0 0 0,-1 0 0 0 0,0 1 0 0 0,1 0-1 0 0,-1 1 1 0 0,0 1 0 0 0,0-1 0 0 0,0 2 0 0 0,0 0-1 0 0,0 0 1 0 0,0 1 0 0 0,-1 0 0 0 0,1 1-1 0 0,-1 0 1 0 0,0 0 0 0 0,-1 1 0 0 0,1 1 0 0 0,-1 0-1 0 0,0 0 1 0 0,-1 0 0 0 0,0 1 0 0 0,0 0-1 0 0,-1 1 1 0 0,11 16 0 0 0,-8-11-15 0 0,-1 1 0 0 0,-1 0 0 0 0,0 0-1 0 0,-1 1 1 0 0,-1 0 0 0 0,-1 0 0 0 0,0 0 0 0 0,-1 1-1 0 0,0 0 1 0 0,-2 0 0 0 0,0 0 0 0 0,0 0 0 0 0,-2 0 0 0 0,0 0-1 0 0,-1 0 1 0 0,-1 0 0 0 0,-5 19 0 0 0,2-13 47 0 0,-2-1 0 0 0,-1 0 1 0 0,-1-1-1 0 0,-1 0 0 0 0,0 0 0 0 0,-2-1 0 0 0,0 0 1 0 0,-1-1-1 0 0,-1-1 0 0 0,-1 0 0 0 0,-18 17 0 0 0,22-25-54 0 0,1-1-1 0 0,-2-1 0 0 0,1 0 1 0 0,-1 0-1 0 0,0-1 0 0 0,0-1 1 0 0,-1 0-1 0 0,0 0 0 0 0,0-2 1 0 0,-1 1-1 0 0,1-2 0 0 0,-1 0 0 0 0,0 0 1 0 0,0-2-1 0 0,0 1 0 0 0,0-2 1 0 0,0 0-1 0 0,0 0 0 0 0,-21-5 1 0 0,23 3 8 0 0,0 0 1 0 0,0-1-1 0 0,0-1 0 0 0,1 0 1 0 0,-1 0-1 0 0,1-1 1 0 0,0-1-1 0 0,0 0 1 0 0,0 0-1 0 0,-19-16 1 0 0,23 15 8 0 0,0-1 0 0 0,1 1 0 0 0,-1-1 0 0 0,1 0 0 0 0,1-1 1 0 0,-1 1-1 0 0,2-1 0 0 0,-1 0 0 0 0,1 0 0 0 0,0-1 0 0 0,1 1 0 0 0,0-1 0 0 0,-2-18 1 0 0,2 11 22 0 0,2 0 0 0 0,0 0 1 0 0,1 1-1 0 0,0-1 1 0 0,2 0-1 0 0,0 0 1 0 0,0 0-1 0 0,2 1 0 0 0,0 0 1 0 0,1 0-1 0 0,7-17 1 0 0,-2 13-453 0 0,0 0 0 0 0,1 1 1 0 0,1 0-1 0 0,1 1 0 0 0,0 1 1 0 0,1-1-1 0 0,1 2 0 0 0,18-15 1 0 0,-15 15-1447 0 0,2 0 1 0 0,0 2-1 0 0,1 0 1 0 0,0 1 0 0 0,34-14-1 0 0,-21 14 137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88 524 0 0,'0'-2'707'0'0,"0"1"0"0"0,1-1 0 0 0,-1 1 0 0 0,0 0 0 0 0,1-1-1 0 0,-1 1 1 0 0,1 0 0 0 0,-1 0 0 0 0,1-1 0 0 0,0 1 0 0 0,-1 0 0 0 0,1 0 0 0 0,0 0 0 0 0,1-2-1 0 0,21-15 3473 0 0,32-10-3356 0 0,-49 25-497 0 0,2 0-275 0 0,0 0 1 0 0,0 0-1 0 0,0 1 1 0 0,1 0 0 0 0,-1 0-1 0 0,1 1 1 0 0,0 0-1 0 0,-1 1 1 0 0,1 0-1 0 0,0 0 1 0 0,-1 1-1 0 0,17 3 1 0 0,-12-1-16 0 0,0 1 0 0 0,0 1 0 0 0,-1 0 0 0 0,1 0 0 0 0,-1 2-1 0 0,-1-1 1 0 0,19 15 0 0 0,-12-8-7 0 0,-2 2-1 0 0,24 24 1 0 0,1 12 14 0 0,-28-32-3 0 0,0 1 0 0 0,12 27 0 0 0,-18-30-41 0 0,0 0 1 0 0,-1 0-1 0 0,-1 0 1 0 0,0 1-1 0 0,1 20 0 0 0,-4-25 2 0 0,-1 0 0 0 0,-1-1-1 0 0,-1 1 1 0 0,-2 18 0 0 0,2-22-16 0 0,-1 0 0 0 0,0 0 0 0 0,-1 0 0 0 0,0 0 0 0 0,-1-1 0 0 0,0 0 0 0 0,0 1 0 0 0,0-1 0 0 0,-1-1 0 0 0,0 1 0 0 0,-8 7 0 0 0,6-7-35 0 0,0-1-1 0 0,0-1 1 0 0,-1 1-1 0 0,0-1 1 0 0,-1-1-1 0 0,-17 10 1 0 0,13-9-16 0 0,-1-1 1 0 0,0-1 0 0 0,-1 0 0 0 0,1 0-1 0 0,-1-2 1 0 0,0 0 0 0 0,0 0 0 0 0,1-1 0 0 0,-1-1-1 0 0,0-1 1 0 0,0 0 0 0 0,-27-6 0 0 0,20 2 67 0 0,1-1 1 0 0,0 0 0 0 0,0-2 0 0 0,1-1 0 0 0,0 0 0 0 0,0-1 0 0 0,1-1 0 0 0,-18-14-1 0 0,29 19 2 0 0,1-1-1 0 0,0 0 0 0 0,1 0 0 0 0,0 0 0 0 0,0-1 0 0 0,0 0 0 0 0,1 0 1 0 0,0 0-1 0 0,1-1 0 0 0,0 0 0 0 0,0 1 0 0 0,1-1 0 0 0,0-1 0 0 0,-2-9 0 0 0,-2-37 49 0 0,8 19 11 0 0,10-21 114 0 0,18-16 234 0 0,-2 31-261 0 0,7 4-127 0 0,-6 16-90 0 0,-23 19-273 0 0,1 1 0 0 0,0-1 1 0 0,0 1-1 0 0,0 0 0 0 0,1 1 0 0 0,-1 0 1 0 0,8-3-1 0 0,-7 4-640 0 0,1 0 1 0 0,-1 0-1 0 0,0 1 0 0 0,0 0 1 0 0,1 0-1 0 0,-1 1 1 0 0,0-1-1 0 0,0 2 0 0 0,1-1 1 0 0,11 5-1 0 0,3 2-1199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1 388 0 0,'1'0'638'0'0,"0"1"1"0"0,1 0-1 0 0,-2-1 1 0 0,1 1-1 0 0,0 0 0 0 0,0 0 1 0 0,0 0-1 0 0,0 0 1 0 0,0 0-1 0 0,-1 0 0 0 0,1 0 1 0 0,0 0-1 0 0,-1 0 1 0 0,1 0-1 0 0,-1 0 1 0 0,1 1-1 0 0,5 27 3082 0 0,-6-1-3623 0 0,-2 12-954 0 0,1-13 2862 0 0,1 57-489 0 0,0-28-1233 0 0,0 36-104 0 0,0-91-31 0 0,14-40 166 0 0,-6 8-306 0 0,16-44-47 0 0,-22 70 114 0 0,0 0-1 0 0,1 0 1 0 0,0 0-1 0 0,-1 0 1 0 0,2 0 0 0 0,-1 1-1 0 0,1-1 1 0 0,-1 1 0 0 0,1 0-1 0 0,0 0 1 0 0,5-4-1 0 0,-8 8-67 0 0,0-1-1 0 0,0 1 0 0 0,-1 0 1 0 0,1-1-1 0 0,0 1 0 0 0,0-1 1 0 0,-1 1-1 0 0,1 0 0 0 0,0 0 0 0 0,0 0 1 0 0,0-1-1 0 0,0 1 0 0 0,-1 0 1 0 0,1 0-1 0 0,0 0 0 0 0,0 0 1 0 0,0 0-1 0 0,0 0 0 0 0,0 1 0 0 0,-1-1 1 0 0,1 0-1 0 0,0 0 0 0 0,0 1 1 0 0,0-1-1 0 0,-1 0 0 0 0,1 1 1 0 0,1 0-1 0 0,17 23 31 0 0,2 38-82 0 0,-20-58 50 0 0,12 38-1162 0 0,-4-12-4671 0 0,-1 0-5087 0 0,-8-22 9299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0 508 0 0,'-1'14'15051'0'0,"-2"5"-10342"0"0,-3 24-6888 0 0,5-25 3668 0 0,2 39-852 0 0,0-30-2167 0 0,0 1-5937 0 0,7-13-2056 0 0,-5-11 7960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0 712 0 0,'2'0'10985'0'0,"2"6"-9087"0"0,-2-1-1566 0 0,1 0-314 0 0,8 33 116 0 0,-10-37-158 0 0,-1 0 0 0 0,0 0 1 0 0,1 0-1 0 0,-1 0 1 0 0,0 0-1 0 0,0 0 1 0 0,0 0-1 0 0,0 0 1 0 0,0 0-1 0 0,0 0 1 0 0,0 0-1 0 0,0 0 1 0 0,0 0-1 0 0,-1 0 1 0 0,1 0-1 0 0,0 0 1 0 0,-1 0-1 0 0,1 0 1 0 0,-1 0-1 0 0,1 0 1 0 0,-1 0-1 0 0,1 0 1 0 0,-1 0-1 0 0,0 0 1 0 0,1 0-1 0 0,-1-1 1 0 0,0 1-1 0 0,-1 1 1 0 0,1-2-13 0 0,0 0 0 0 0,0 0 0 0 0,0-1 0 0 0,0 1 0 0 0,0 0 0 0 0,0 0 0 0 0,-1-1 0 0 0,1 1 0 0 0,0-1 0 0 0,0 1 0 0 0,1-1 0 0 0,-1 1 0 0 0,0-1 0 0 0,0 1 0 0 0,0-1 0 0 0,0 0 0 0 0,0 0 0 0 0,1 1 0 0 0,-1-1 0 0 0,0 0 0 0 0,1 0 0 0 0,-1 0 0 0 0,0 0 0 0 0,1 0 0 0 0,-1 0 0 0 0,1 0 0 0 0,-1 0 0 0 0,1 0 0 0 0,0-1 0 0 0,-1 1 49 0 0,0 0 0 0 0,1 0 0 0 0,-1 0 0 0 0,0 0 0 0 0,1-1 1 0 0,-1 1-1 0 0,1 0 0 0 0,0 0 0 0 0,-1 0 0 0 0,1-1 0 0 0,0 1 0 0 0,0 0 1 0 0,0-1-1 0 0,0 1 0 0 0,0 0 0 0 0,0 0 0 0 0,0-1 0 0 0,0 1 0 0 0,1 0 1 0 0,-1 0-1 0 0,0 0 0 0 0,1-1 0 0 0,-1 1 0 0 0,1 0 0 0 0,0-2 0 0 0,0 3-10 0 0,-1-1 0 0 0,1 1 0 0 0,-1-1 0 0 0,1 1 0 0 0,-1 0-1 0 0,0-1 1 0 0,1 1 0 0 0,-1 0 0 0 0,1 0 0 0 0,-1-1-1 0 0,1 1 1 0 0,0 0 0 0 0,-1 0 0 0 0,1 0 0 0 0,-1 0 0 0 0,1 0-1 0 0,-1 0 1 0 0,1-1 0 0 0,-1 1 0 0 0,1 0 0 0 0,0 1-1 0 0,-1-1 1 0 0,1 0 0 0 0,-1 0 0 0 0,1 0 0 0 0,-1 0 0 0 0,1 0-1 0 0,0 1 1 0 0,3 4-1176 0 0,-1 0-604 0 0,-2-4 1029 0 0,0 1-331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27 24575,'0'-1'0,"-1"0"0,1 1 0,0-1 0,0 0 0,0 0 0,0 0 0,0 0 0,0 0 0,0 0 0,0 0 0,0 0 0,1 0 0,-1 0 0,0 0 0,1 0 0,-1 1 0,0-1 0,1 0 0,-1 0 0,1 0 0,-1 0 0,1 1 0,0-1 0,-1 0 0,1 1 0,0-1 0,-1 0 0,1 1 0,0-1 0,0 1 0,-1-1 0,1 1 0,1-1 0,1 1 0,-1 1 0,0-1 0,0 1 0,0-1 0,0 1 0,0 0 0,1 0 0,-1 0 0,-1 0 0,1 0 0,0 0 0,0 0 0,2 3 0,51 50 0,231 313 0,21 23 0,169 125-1365,-456-494-5461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4 116 0 0,'6'-3'15613'0'0,"-4"26"-15328"0"0,6 17 323 0 0,-1-5-308 0 0,-3-3-331 0 0,-5 21-87 0 0,-6-20 27 0 0,5-30 84 0 0,1 1 0 0 0,-1-1 1 0 0,1 0-1 0 0,-1 0 0 0 0,0 0 0 0 0,0 0 0 0 0,0-1 1 0 0,-1 1-1 0 0,1-1 0 0 0,0 1 0 0 0,-1-1 0 0 0,-3 3 1 0 0,5-5-8 0 0,0 1 0 0 0,-1-1 0 0 0,1 1 0 0 0,0-1 0 0 0,0 0 0 0 0,-1 0 0 0 0,1 0 0 0 0,0 1 0 0 0,0-1 0 0 0,-1 0 1 0 0,1-1-1 0 0,0 1 0 0 0,0 0 0 0 0,-1 0 0 0 0,1 0 0 0 0,0-1 0 0 0,0 1 0 0 0,0-1 0 0 0,0 1 0 0 0,-1-1 0 0 0,1 1 1 0 0,0-1-1 0 0,0 0 0 0 0,0 1 0 0 0,0-1 0 0 0,0 0 0 0 0,0 0 0 0 0,0 0 0 0 0,1 0 0 0 0,-1 0 0 0 0,0 0 1 0 0,0 0-1 0 0,0-2 0 0 0,-27-43-25 0 0,24 38-13 0 0,-13-32 42 0 0,13 23-111 0 0,3 7-111 0 0,18 12-14179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1:2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27 440 0 0,'-2'-4'9912'0'0,"2"7"-8935"0"0,0 19-199 0 0,1-22-828 0 0,-1 1 0 0 0,0-1 0 0 0,0 0 0 0 0,0 0 0 0 0,0 1 0 0 0,0-1 0 0 0,0 0 1 0 0,1 0-1 0 0,-1 1 0 0 0,0-1 0 0 0,0 0 0 0 0,0 0 0 0 0,0 1 0 0 0,0-1 0 0 0,0 0 0 0 0,0 0 1 0 0,0 1-1 0 0,0-1 0 0 0,0 0 0 0 0,0 0 0 0 0,0 1 0 0 0,0-1 0 0 0,-1 0 0 0 0,1 0 0 0 0,0 1 1 0 0,0-1-1 0 0,0 0 0 0 0,0 0 0 0 0,0 1 0 0 0,0-1 0 0 0,-1 0 0 0 0,1 0 0 0 0,0 0 0 0 0,0 1 1 0 0,0-1-1 0 0,-1 0 0 0 0,1 0 0 0 0,0 0 0 0 0,0 0 0 0 0,0 1 0 0 0,-1-1 0 0 0,1 0 1 0 0,0 0-1 0 0,0 0 0 0 0,-1 0 0 0 0,1 0 0 0 0,0 0 0 0 0,-1 0 0 0 0,1 0 0 0 0,0 0 0 0 0,0 0 1 0 0,-1 0-1 0 0,1 0 0 0 0,0 0 0 0 0,-15-28-596 0 0,14 27 707 0 0,0 0 0 0 0,1 0 1 0 0,-1 0-1 0 0,1 0 1 0 0,0 0-1 0 0,-1 0 1 0 0,1 0-1 0 0,0 0 1 0 0,-1 0-1 0 0,1 0 0 0 0,0 0 1 0 0,0-1-1 0 0,0 1 1 0 0,0 0-1 0 0,0 0 1 0 0,0 0-1 0 0,0 0 1 0 0,1 0-1 0 0,-1 0 0 0 0,0 0 1 0 0,1 0-1 0 0,-1 0 1 0 0,0 0-1 0 0,1 0 1 0 0,-1 0-1 0 0,2-1 1 0 0,-2 2 146 0 0,1 0-340 0 0,0 0-1 0 0,0 0 0 0 0,1 0 0 0 0,-1 1 0 0 0,0-1 1 0 0,0 0-1 0 0,0 1 0 0 0,0-1 0 0 0,0 1 1 0 0,0-1-1 0 0,0 1 0 0 0,0 0 0 0 0,0-1 1 0 0,0 1-1 0 0,-1 0 0 0 0,1 0 0 0 0,0 0 0 0 0,0-1 1 0 0,-1 1-1 0 0,2 1 0 0 0,16 18-6332 0 0,-15-15 5198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1514 674 24575,'-5'-1'0,"0"0"0,-1-1 0,1 0 0,0 0 0,0 0 0,0 0 0,-6-5 0,-15-6 0,-371-147 0,129 48 0,261 109 0,-685-301 0,681 298-120,5 4 7,0-1 0,1 0 0,-1 0-1,1-1 1,0 1 0,0-1 0,0 0 0,0 0-1,1-1 1,-5-5 0,5-1-6713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6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16 295 24575,'-13'0'0,"10"0"0,7 1 0,11 5 0,53 17 0,1-2 0,139 23 0,-205-44 0,-1 1 0,0 0 0,1-1 0,-1 0 0,0 1 0,1-1 0,-1 0 0,0 0 0,1-1 0,-1 1 0,0 0 0,1-1 0,-1 0 0,0 1 0,0-1 0,1 0 0,-1 0 0,0 0 0,0 0 0,0-1 0,0 1 0,0 0 0,0-1 0,-1 1 0,1-1 0,0 0 0,2-3 0,-3 1 0,0 1 0,0-1 0,-1 0 0,1 1 0,-1-1 0,0 0 0,0 1 0,0-1 0,0 0 0,0 0 0,-1 1 0,0-1 0,0 0 0,0 1 0,0-1 0,-1 1 0,-2-6 0,-13-24 3,-2 1-1,-1 1 1,-2 1-1,-39-43 1,-2-4-1381,46 55-5448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7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24575,'1'5'0,"1"0"0,0-1 0,0 1 0,0 0 0,0-1 0,1 0 0,0 1 0,0-1 0,0 0 0,6 5 0,6 10 0,11 20 0,1-1 0,52 55 0,-79-93 0,0 1 0,0-1 0,1 0 0,-1 1 0,0-1 0,0 0 0,1 1 0,-1-1 0,0 0 0,1 0 0,-1 1 0,0-1 0,1 0 0,-1 0 0,0 0 0,1 0 0,-1 1 0,0-1 0,1 0 0,-1 0 0,0 0 0,1 0 0,-1 0 0,1 0 0,-1 0 0,0 0 0,1 0 0,-1 0 0,1 0 0,-1 0 0,0 0 0,1-1 0,-1 1 0,0 0 0,1 0 0,0-1 0,5-15 0,-5-30 0,-1 40 0,-1-27-115,0 3 198,1 1 0,6-49 0,-5 70-183,1 0 0,-1 0 0,2 1 0,-1-1 0,1 0 0,0 1 0,1 0 1,0-1-1,0 2 0,0-1 0,1 0 0,0 1 0,1 0 0,8-8 0,-2 5-6726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48 214 24575,'0'5'0,"0"4"0,4 2 0,1 3 0,0 3 0,0 3 0,2 2 0,0 2 0,-1 1 0,-1 0 0,-2-4-8191</inkml:trace>
  <inkml:trace contextRef="#ctx0" brushRef="#br0" timeOffset="1">23 189 24575,'0'-8'0,"-5"-7"0,0-6 0,0-2 0,0-3 0,2 0 0,6 4 0,5 1 0,7 5 0,0 5-8191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24575,'1'0'0,"-1"1"0,1-1 0,0 0 0,-1 1 0,1-1 0,0 1 0,-1-1 0,1 1 0,-1-1 0,1 1 0,-1-1 0,1 1 0,-1 0 0,0-1 0,1 1 0,-1 0 0,0-1 0,1 1 0,-1 0 0,0 0 0,0-1 0,0 1 0,0 0 0,1 0 0,-1-1 0,0 1 0,0 0 0,-1 0 0,1-1 0,0 1 0,0 0 0,0 1 0,-5 36 0,3-25 0,1-6 0,1 0 0,0-1 0,0 1 0,1 0 0,0 0 0,0-1 0,1 1 0,-1-1 0,1 1 0,1-1 0,-1 1 0,8 10 0,-3-6 0,1 0 0,1-1 0,0-1 0,0 1 0,18 12 0,5 12-1365,-20-18-5461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8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24575,'4'0'0,"6"4"0,5 6 0,0 5 0,2 0 0,-2 2 0,-4-2-8191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8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24575,'79'173'0,"-68"-148"-195,2 0 0,0 0 0,2-2 0,0 0 0,2 0 0,36 38 0,-41-52-6631</inkml:trace>
  <inkml:trace contextRef="#ctx0" brushRef="#br0" timeOffset="1">244 99 24575,'0'-4'0,"-4"-2"0,-2-3 0,-3-1 0,-5 1 0,-4 3 0,-4 2 0,-1 2 0,-2 5 0,0 2 0,0 5 0,-1 4 0,1 5 0,4-1-8191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4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24575,'0'4'0,"-4"2"0,3-1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37 24575,'-1'-1'0,"0"1"0,1 0 0,-1-1 0,1 1 0,-1-1 0,1 1 0,-1-1 0,1 0 0,-1 1 0,1-1 0,0 1 0,-1-1 0,1 0 0,0 1 0,-1-1 0,1 0 0,0 1 0,0-1 0,0 0 0,0 1 0,0-1 0,0 0 0,0 0 0,0 1 0,0-1 0,0 0 0,0 1 0,0-1 0,0 0 0,0 0 0,1 1 0,-1-1 0,0 0 0,1 1 0,-1-1 0,0 1 0,1-1 0,-1 0 0,1 1 0,-1-1 0,1 1 0,-1-1 0,1 1 0,-1-1 0,1 1 0,-1 0 0,1-1 0,0 1 0,-1 0 0,1-1 0,0 1 0,-1 0 0,1 0 0,1-1 0,1 0 0,0 0 0,1 0 0,-1 0 0,1 0 0,-1 1 0,1-1 0,-1 1 0,1 0 0,5 1 0,9 4 0,-1 0 0,0 2 0,0 0 0,-1 1 0,0 1 0,0 0 0,-1 1 0,0 1 0,-1 0 0,0 1 0,-1 1 0,0 0 0,-1 1 0,0 0 0,15 25 0,-11-13 0,-1 0 0,-1 1 0,-1 0 0,-1 1 0,-1 0 0,-2 1 0,-1 0 0,7 51 0,-14-72 0,0 1 0,-1 0 0,0 0 0,0 0 0,-1 0 0,0-1 0,-1 1 0,0 0 0,0-1 0,-1 1 0,0-1 0,0 0 0,-1 0 0,-5 8 0,5-11 0,0 1 0,0-1 0,-1 0 0,0-1 0,0 1 0,0-1 0,0 0 0,-1 0 0,0-1 0,1 0 0,-1 0 0,-1 0 0,1-1 0,0 0 0,0 0 0,-1 0 0,0-1 0,1 0 0,-8 1 0,-5-2 0,0-1 0,0 0 0,0-2 0,0 0 0,0-1 0,0 0 0,1-2 0,0 0 0,0-1 0,1-1 0,0-1 0,0 0 0,1-1 0,-26-21 0,31 21 0,-1 0 0,1 0 0,1-1 0,0-1 0,1 0 0,0 0 0,1 0 0,-11-23 0,15 26 0,0-1 0,1 1 0,0-1 0,1 0 0,0 0 0,0 0 0,1 0 0,1 0 0,0 0 0,0 0 0,1 0 0,0 0 0,3-15 0,0 14-114,1 1 1,-1-1-1,2 1 0,-1 1 0,1-1 1,1 1-1,0 0 0,0 1 0,0-1 1,1 1-1,14-10 0,8-7-6712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24575,'2'50'0,"10"54"0,-2-20 0,-6-34-273,2-1 0,3 0 0,1-1 0,31 86 0,-31-111-6553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1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375 64 24575,'0'-3'0,"0"0"0,0 1 0,-1-1 0,1 0 0,-1 1 0,1-1 0,-1 1 0,0-1 0,0 0 0,0 1 0,-1 0 0,1-1 0,0 1 0,-1 0 0,1 0 0,-1 0 0,0 0 0,0 0 0,0 0 0,0 0 0,0 1 0,0-1 0,-1 1 0,1-1 0,0 1 0,-1 0 0,1 0 0,-1 0 0,1 0 0,-1 0 0,1 1 0,-1-1 0,0 1 0,1 0 0,-1 0 0,-5 0 0,-1 0 0,-1 0 0,1 1 0,0 0 0,-1 0 0,1 1 0,0 1 0,0-1 0,0 1 0,-13 7 0,-1 2-195,0 1 0,1 1 0,0 1 0,1 0 0,1 2 0,-33 35 0,36-31-6631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1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65 424 24575,'-1'-8'0,"0"0"0,-1 0 0,0 1 0,-1-1 0,1 0 0,-7-10 0,-3-12 0,4 7 0,2 0 0,0-1 0,1 0 0,2 0 0,0 0 0,1-25 0,2 43 0,0 1 0,1-1 0,-1 1 0,1-1 0,0 1 0,1-1 0,-1 1 0,1 0 0,0 0 0,1 0 0,-1 0 0,1 0 0,0 0 0,0 0 0,0 1 0,1 0 0,0-1 0,-1 1 0,1 1 0,1-1 0,-1 1 0,1-1 0,-1 1 0,1 0 0,0 1 0,0-1 0,0 1 0,0 0 0,1 0 0,-1 1 0,1 0 0,5-1 0,1-1 0,0 2 0,-1-1 0,1 2 0,0 0 0,0 0 0,0 1 0,0 0 0,12 4 0,-23-5 0,0 0 0,-1 0 0,1 0 0,-1 1 0,1-1 0,0 1 0,-1-1 0,1 0 0,-1 1 0,1-1 0,-1 1 0,0-1 0,1 1 0,-1-1 0,1 1 0,-1-1 0,0 1 0,1-1 0,-1 1 0,0 0 0,0-1 0,0 1 0,1 0 0,-1-1 0,0 1 0,0-1 0,0 1 0,0 0 0,0-1 0,0 1 0,0 0 0,0-1 0,0 1 0,0 0 0,-1-1 0,1 1 0,0 0 0,0-1 0,-1 1 0,0 0 0,-18 32 0,9-18 0,6-7 0,1 0 0,0 0 0,1 0 0,-1 0 0,2 1 0,-1-1 0,1 1 0,1 0 0,0 16 0,0-19 0,1-1 0,0 1 0,0-1 0,0 1 0,1-1 0,-1 0 0,1 1 0,1-1 0,-1 0 0,1 0 0,0-1 0,0 1 0,0 0 0,1-1 0,-1 0 0,6 5 0,-8-8 0,0 0 0,-1 0 0,1 0 0,0-1 0,0 1 0,0 0 0,0 0 0,0-1 0,0 1 0,0-1 0,0 1 0,0-1 0,0 1 0,1-1 0,-1 0 0,0 1 0,0-1 0,0 0 0,0 0 0,1 0 0,-1 0 0,0 0 0,0 0 0,0 0 0,0-1 0,1 1 0,-1 0 0,0-1 0,2 0 0,-2 0 0,1-1 0,-1 0 0,1 0 0,-1 0 0,1 0 0,-1 0 0,0 0 0,0 0 0,0 0 0,0 0 0,-1 0 0,1-1 0,0-3 0,2-11 0,-1-1 0,-1-32 0,-1 48 0,-1-16 0,1 12 0,-1 1 0,1-1 0,0 1 0,1-1 0,-1 1 0,1-1 0,2-5 0,-3 10 0,0 1 0,0 0 0,0 0 0,0 0 0,0-1 0,0 1 0,0 0 0,0 0 0,0-1 0,0 1 0,1 0 0,-1 0 0,0 0 0,0-1 0,0 1 0,0 0 0,1 0 0,-1 0 0,0 0 0,0-1 0,0 1 0,1 0 0,-1 0 0,0 0 0,0 0 0,0 0 0,1 0 0,-1 0 0,0 0 0,0 0 0,1 0 0,-1 0 0,0 0 0,0 0 0,1 0 0,-1 0 0,0 0 0,0 0 0,1 0 0,-1 0 0,0 0 0,1 0 0,10 10 0,5 17 0,-16-27 0,12 23-1365,-2-1-5461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2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24575,'5'13'0,"0"1"0,1-1 0,0 0 0,1-1 0,9 13 0,3 6 0,-15-24 0,3 7 0,0-1 0,1-1 0,11 13 0,-18-23 0,1 0 0,-1-1 0,1 1 0,-1-1 0,1 0 0,0 1 0,0-1 0,0 0 0,-1 0 0,1 0 0,0 0 0,4 1 0,-5-2 0,0 0 0,0 0 0,0 0 0,0 0 0,0 0 0,0-1 0,0 1 0,0 0 0,0 0 0,0-1 0,0 1 0,0-1 0,0 1 0,0-1 0,0 1 0,-1-1 0,1 0 0,0 1 0,0-1 0,-1 0 0,1 1 0,0-1 0,-1 0 0,1 0 0,-1 0 0,1 0 0,-1 0 0,1-1 0,1-2 0,0-1 0,0 0 0,-1 1 0,0-1 0,0 0 0,0 0 0,0 0 0,-1 0 0,0 0 0,-1-7 0,-8-59 0,2 25 0,1-71-1365,6 95-5461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2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29 368 24575,'8'-6'0,"0"-1"0,0 1 0,1 0 0,11-5 0,-16 9 0,1 0 0,-1-1 0,1 1 0,-1-1 0,0 1 0,0-1 0,0 0 0,-1-1 0,1 1 0,-1-1 0,0 0 0,0 1 0,0-1 0,0-1 0,-1 1 0,1 0 0,-1-1 0,0 1 0,0-1 0,-1 1 0,0-1 0,2-5 0,-3 4 0,0 0 0,0 0 0,-1 1 0,0-1 0,0 0 0,0 1 0,0-1 0,-1 1 0,0-1 0,0 1 0,0 0 0,-1 0 0,0 0 0,0 0 0,0 0 0,-5-5 0,6 8 0,0 0 0,1 0 0,-1 1 0,0-1 0,0 0 0,0 1 0,0-1 0,0 1 0,0 0 0,0 0 0,0-1 0,0 2 0,-1-1 0,1 0 0,-1 0 0,1 1 0,0-1 0,-1 1 0,1 0 0,-1 0 0,1-1 0,-1 2 0,1-1 0,-1 0 0,1 0 0,0 1 0,-1 0 0,1-1 0,-1 1 0,1 0 0,0 0 0,0 0 0,0 0 0,-1 1 0,1-1 0,0 1 0,0-1 0,1 1 0,-3 2 0,0 0 0,1 1 0,0-1 0,0 1 0,0 0 0,0 0 0,1 0 0,0 0 0,0 0 0,1 1 0,-1-1 0,1 1 0,0-1 0,0 1 0,1-1 0,0 1 0,0 0 0,0-1 0,1 1 0,-1-1 0,1 1 0,1-1 0,-1 1 0,4 6 0,0 3 0,0 0 0,1 0 0,1 0 0,1-1 0,0-1 0,1 1 0,10 12 0,-13-20 0,-1 0 0,1 0 0,1-1 0,-1 0 0,1 0 0,-1-1 0,1 1 0,1-2 0,-1 1 0,0-1 0,1 0 0,15 4 0,-19-6 0,0-1 0,-1 1 0,1-1 0,0 0 0,-1 0 0,1 0 0,0 0 0,-1-1 0,1 0 0,0 1 0,-1-1 0,1-1 0,-1 1 0,1 0 0,-1-1 0,0 0 0,1 0 0,-1 0 0,0 0 0,0 0 0,0 0 0,-1-1 0,1 0 0,-1 1 0,1-1 0,-1 0 0,0 0 0,0 0 0,3-7 0,1-4 0,-1-1 0,-1 0 0,0 1 0,-1-2 0,-1 1 0,0 0 0,-1-21 0,-1 22 0,1-1 0,0 1 0,1 0 0,0-1 0,1 1 0,1 1 0,0-1 0,11-22 0,-8 23 0,2 0 0,0 1 0,0 1 0,1-1 0,21-17 0,-27 25 0,0 1 0,0-1 0,0 1 0,1 0 0,-1 0 0,1 1 0,0-1 0,0 1 0,0 0 0,0 0 0,0 1 0,0 0 0,1 0 0,-1 0 0,0 0 0,1 1 0,-1 0 0,1 0 0,5 1 0,-9-1 0,-1 0 0,1 1 0,-1-1 0,1 1 0,-1-1 0,0 1 0,1 0 0,-1 0 0,0-1 0,1 1 0,-1 0 0,0 0 0,0 0 0,0 0 0,0 0 0,0 0 0,0 1 0,0-1 0,0 0 0,-1 0 0,1 1 0,0-1 0,-1 1 0,1-1 0,-1 0 0,0 1 0,1-1 0,-1 1 0,0-1 0,0 1 0,0-1 0,0 1 0,0-1 0,0 1 0,0-1 0,-1 3 0,-2 7 0,0 0 0,0-1 0,-1 0 0,-7 14 0,-5 15 0,16-33 0,0 0 0,1 0 0,-1 0 0,1 0 0,1 0 0,-1-1 0,1 1 0,0-1 0,0 1 0,0-1 0,1 1 0,0-1 0,0 0 0,6 7 0,-3-4 0,-1 1 0,-1-1 0,1 1 0,3 10 0,-6-11-91,-1-1 0,1 1 0,-1-1 0,0 1 0,-1-1 0,0 1 0,0-1 0,-1 1 0,0 0 0,0-1 0,-1 1 0,1-1 0,-2 0 0,-4 12 0,-3 2-6735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2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4 314 24575,'32'-37'0,"-1"-1"0,-2-1 0,-1-2 0,25-52 0,-41 48 0,-16 27 0,3 17 0,1 1 0,-1 0 0,0 0 0,1-1 0,-1 1 0,0 0 0,1 0 0,-1 0 0,0 0 0,1 0 0,-1 0 0,0 0 0,1 0 0,-1 0 0,0 0 0,1 0 0,-1 0 0,0 0 0,1 1 0,-1-1 0,1 0 0,-1 1 0,0-1 0,1 0 0,-1 1 0,1-1 0,-1 0 0,1 1 0,-2 0 0,-10 11 0,0 0 0,0 1 0,1 0 0,1 1 0,0 0 0,1 1 0,1 0 0,-8 17 0,15-30 0,-7 12 0,-5 12 0,-18 46 0,28-65 0,1-1 0,0 1 0,1-1 0,-1 1 0,1 0 0,1 0 0,-1-1 0,1 1 0,1 0 0,-1 0 0,1 0 0,0-1 0,2 8 0,-2-11 0,0-1 0,0 1 0,0-1 0,0 0 0,0 0 0,1 1 0,-1-1 0,1 0 0,0 0 0,-1 0 0,1 0 0,0-1 0,0 1 0,0 0 0,0-1 0,0 0 0,1 1 0,-1-1 0,5 2 0,-3-2 0,0 0 0,0-1 0,1 1 0,-1-1 0,0 0 0,0 0 0,0-1 0,0 1 0,1-1 0,-1 0 0,5-1 0,4-3 0,-1 0 0,-1 0 0,1-1 0,-1 0 0,0-1 0,0 0 0,11-11 0,19-22-455,-1-2 0,36-50 0,-58 69-6371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3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1872 0 24575,'-158'7'0,"-304"55"0,386-49 0,0 5 0,1 2 0,1 4 0,1 2 0,2 4 0,-128 74 0,121-54 0,3 3 0,-91 83 0,137-110 0,-2 0 0,0-2 0,-2-1 0,-62 32 0,90-53-151,1 0-1,-1 0 0,0-1 0,0 0 1,1 0-1,-1 0 0,0 0 1,-6 0-1,-10-3-6674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4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12 24575,'0'-1'0,"0"1"0,0 0 0,0-1 0,0 1 0,0-1 0,0 1 0,0-1 0,0 1 0,0 0 0,0-1 0,0 1 0,0-1 0,0 1 0,-1 0 0,1-1 0,0 1 0,0 0 0,0-1 0,-1 1 0,1 0 0,0-1 0,-1 1 0,1 0 0,0-1 0,0 1 0,-1 0 0,1 0 0,-1-1 0,1 1 0,0 0 0,-1 0 0,1 0 0,0 0 0,-1-1 0,1 1 0,-1 0 0,1 0 0,0 0 0,-1 0 0,1 0 0,-1 0 0,1 0 0,-1 0 0,1 0 0,0 0 0,-1 0 0,1 1 0,-1-1 0,1 0 0,0 0 0,-1 0 0,1 0 0,0 1 0,-1-1 0,1 0 0,0 0 0,-1 1 0,0-1 0,-19 19 0,15-6 0,0 1 0,1 0 0,1 0 0,0 0 0,1 0 0,1 1 0,0-1 0,1 1 0,0-1 0,1 1 0,5 22 0,-5-34-4,-1 1 0,1-1 0,0 0 0,0 0 0,1 0 0,-1-1 0,1 1 0,-1 0 0,1 0 0,0-1 0,0 1 0,0-1 0,0 1 0,1-1 0,-1 0 0,0 0 0,1 0 0,0 0 0,4 2 0,-3-3 21,1 1-1,0-1 1,0 0 0,0 0-1,0 0 1,0 0 0,0-1-1,0 0 1,0 0 0,0-1-1,7 0 1,7-3-265,-1-1 1,1-1-1,-1-1 1,0 0-1,21-13 1,-12 5-6579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4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1 24575,'0'10'0,"-2"0"0,1 1 0,-1-1 0,-1 0 0,0 0 0,-8 18 0,-33 59 0,33-66 0,-16 30 0,-99 171 0,100-183 0,0-2 0,-3-1 0,-51 51 0,17-33 0,-113 76 0,140-105 0,32-23-10,8-3 23,3-3-1381,5 0-5458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5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18 24575,'-1'-1'0,"-1"-1"0,0 0 0,0 1 0,0-1 0,0 1 0,0 0 0,0 0 0,0 0 0,0 0 0,-1 0 0,1 0 0,0 0 0,-1 1 0,1-1 0,0 1 0,-1 0 0,1-1 0,-1 1 0,1 0 0,-1 1 0,1-1 0,-3 1 0,0 0 0,1 1 0,-1 0 0,1 0 0,-1 0 0,1 1 0,0-1 0,0 1 0,0 0 0,0 0 0,-5 6 0,2 0 0,-1 0 0,1 0 0,0 0 0,1 1 0,0 0 0,0 0 0,1 1 0,-6 18 0,10-24 0,-1 1 0,1-1 0,1 0 0,-1 1 0,1-1 0,0 1 0,0-1 0,1 1 0,-1-1 0,1 1 0,0-1 0,1 0 0,-1 0 0,1 1 0,0-1 0,1 0 0,-1-1 0,1 1 0,0 0 0,0-1 0,0 1 0,1-1 0,7 7 0,-4-5 0,0-1 0,0 0 0,1 0 0,0-1 0,0 0 0,0 0 0,0-1 0,0 0 0,1-1 0,0 0 0,-1 0 0,1 0 0,17-1 0,46-3 14,-50 1-359,0 0 0,0 1 1,39 6-1,-40-1-6481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1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51 24575,'1'-2'0,"0"0"0,0 1 0,-1-1 0,1 1 0,1-1 0,-1 1 0,0 0 0,0-1 0,0 1 0,1 0 0,-1 0 0,1 0 0,-1 0 0,1 0 0,-1 0 0,1 0 0,0 0 0,-1 1 0,1-1 0,2 0 0,36-12 0,-23 9 0,1 0 0,-1 2 0,1 0 0,0 1 0,-1 1 0,1 1 0,0 0 0,0 2 0,-1 0 0,23 6 0,-27-5 0,-1 0 0,0 0 0,-1 1 0,1 1 0,-1 0 0,0 0 0,-1 1 0,1 1 0,-2-1 0,1 2 0,-1-1 0,0 1 0,0 1 0,-1 0 0,7 11 0,-6-4 0,-1 0 0,-1 0 0,0 1 0,-1 0 0,-1 0 0,-1 0 0,0 0 0,-1 1 0,-2 0 0,0 0 0,0-1 0,-2 1 0,0 0 0,-7 31 0,6-40 0,0 0 0,-1-1 0,0 1 0,-1-1 0,0 0 0,0 0 0,-1-1 0,0 1 0,-1-1 0,0 0 0,0 0 0,0-1 0,-1 0 0,0 0 0,-1 0 0,1-1 0,-1 0 0,0-1 0,-1 0 0,0 0 0,1-1 0,-1 0 0,-1 0 0,1-1 0,-1 0 0,1-1 0,-1 0 0,0 0 0,-12-1 0,8 0 0,0-2 0,0 0 0,0 0 0,0-1 0,1-1 0,-1-1 0,1 0 0,0 0 0,0-1 0,-13-8 0,9 4 0,0-1 0,1-1 0,0 0 0,1-1 0,0-1 0,1-1 0,-14-16 0,17 16 0,1 1 0,0-1 0,1 0 0,1-1 0,0 0 0,2 0 0,-1-1 0,-5-23 0,9 28 0,1 0 0,0 0 0,1-1 0,1 1 0,-1-1 0,2 1 0,0-1 0,0 1 0,1-1 0,0 1 0,1 0 0,7-19 0,-2 14-273,1 1 0,0 0 0,1 1 0,23-26 0,-8 12-6553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8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24575,'-1'0'0,"0"1"0,0-1 0,0 1 0,0-1 0,0 1 0,0-1 0,0 1 0,0 0 0,0-1 0,0 1 0,0 0 0,1 0 0,-1 0 0,0 0 0,0 0 0,1 0 0,-1 0 0,1 0 0,-1 0 0,1 0 0,-1 0 0,1 0 0,0 0 0,0 0 0,-1 1 0,1-1 0,0 2 0,-4 37 0,3-35 0,1 81 0,4 0 0,3-1 0,34 155 0,-14-144-1365,-18-72-5461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8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50 24575,'0'-4'0,"0"-6"0,-5-1 0,-4 2 0,-7 1 0,-3 3 0,-3 2 0,-3 6 0,0 2 0,-1 1 0,1 3 0,3 4 0,3 1 0,-1 1 0,-1 2 0,4 3 0,-1 2 0,4-2-8191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8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28 434 24575,'-11'-51'0,"-1"7"0,10 17 0,0 1 0,2-1 0,0 0 0,2 0 0,7-33 0,-8 53 0,1-1 0,0 1 0,0 0 0,0-1 0,1 1 0,0 0 0,1 1 0,-1-1 0,1 0 0,0 1 0,1 0 0,0 0 0,0 0 0,0 1 0,1 0 0,0 0 0,0 0 0,0 0 0,0 1 0,1 0 0,-1 1 0,1-1 0,8-2 0,-9 5-195,-1 0 0,1 0 0,-1 0 0,1 1 0,-1 0 0,10 1 0,6 2-6631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11 24575,'-8'0'0,"0"0"0,0 1 0,0 0 0,1 1 0,-1-1 0,0 1 0,1 1 0,0-1 0,-1 2 0,1-1 0,0 1 0,1 0 0,-1 0 0,1 0 0,-9 8 0,12-9 0,1 0 0,-1 0 0,0 1 0,1-1 0,0 1 0,0-1 0,0 1 0,0 0 0,1 0 0,-1 0 0,1 0 0,0 0 0,0 0 0,0 0 0,1 0 0,0 1 0,-1-1 0,2 0 0,-1 0 0,0 0 0,1 1 0,0-1 0,-1 0 0,2 0 0,-1 0 0,0 0 0,1 0 0,0-1 0,0 1 0,3 4 0,-4-6 0,0 1 0,1 0 0,-1-1 0,1 0 0,0 1 0,0-1 0,0 0 0,0 0 0,0 0 0,0 0 0,0 0 0,1 0 0,-1-1 0,1 1 0,-1-1 0,1 0 0,0 0 0,-1 0 0,1 0 0,0 0 0,0 0 0,0-1 0,0 1 0,0-1 0,5 0 0,-5-1 0,0 0 0,-1 0 0,0 0 0,1 0 0,-1 0 0,1 0 0,-1-1 0,0 1 0,0-1 0,0 1 0,0-1 0,0 0 0,0 0 0,0 0 0,-1 0 0,1 0 0,-1 0 0,1-1 0,-1 1 0,0-1 0,0 1 0,0 0 0,0-1 0,0 0 0,-1 1 0,1-1 0,-1 1 0,0-5 0,1-59 0,-2 54 0,1 0 0,0-1 0,0 1 0,5-20 0,-5 31 0,0 1 0,0-1 0,0 1 0,0-1 0,0 0 0,0 1 0,0-1 0,0 1 0,1-1 0,-1 0 0,0 1 0,0-1 0,1 1 0,-1-1 0,0 1 0,1-1 0,-1 1 0,1-1 0,-1 1 0,0-1 0,1 1 0,-1-1 0,1 1 0,0 0 0,-1-1 0,1 1 0,-1 0 0,1 0 0,-1-1 0,1 1 0,0 0 0,-1 0 0,1 0 0,1 0 0,16 15 0,9 33 0,-17-27-1365,-1-2-5461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9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1 170 24575,'2'4'0,"0"0"0,0 0 0,1 0 0,0 0 0,0-1 0,0 0 0,0 1 0,0-1 0,1 0 0,-1 0 0,7 3 0,-2 0 0,-6-3 0,0-1 0,0 0 0,0-1 0,1 1 0,-1 0 0,1 0 0,-1-1 0,1 0 0,-1 1 0,1-1 0,0 0 0,0-1 0,0 1 0,0 0 0,0-1 0,0 1 0,-1-1 0,1 0 0,0 0 0,0 0 0,0 0 0,0-1 0,5-1 0,-6 1 0,1-1 0,-1 0 0,1 0 0,-1 0 0,0 0 0,0 0 0,0-1 0,0 1 0,0-1 0,-1 1 0,1-1 0,-1 0 0,1 1 0,-1-1 0,0 0 0,0 0 0,0 0 0,-1 0 0,1 0 0,-1 0 0,1 0 0,-1-6 0,1-38-46,-1 34-142,0 1-1,1-1 1,0 0-1,1 0 1,0 0-1,7-18 1,0 9-6638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8:5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0 251 24575,'8'-2'0,"-1"0"0,0-1 0,0 0 0,0-1 0,0 1 0,-1-2 0,1 1 0,-1 0 0,6-7 0,-9 9 0,1-2 0,1-1 0,-1 1 0,0-1 0,0 0 0,0 0 0,0-1 0,-1 1 0,0-1 0,0 1 0,-1-1 0,0 0 0,0 0 0,0 0 0,1-13 0,-2 14 0,0 0 0,-1 0 0,1 0 0,-1 0 0,-1-1 0,1 1 0,-1 0 0,0 0 0,0 0 0,0 0 0,-1 0 0,0 0 0,0 1 0,0-1 0,0 0 0,-1 1 0,0 0 0,-6-9 0,8 12 0,0 0 0,1 0 0,-1 0 0,0 0 0,0 0 0,0 0 0,-1 1 0,1-1 0,0 0 0,0 0 0,0 1 0,0-1 0,-1 1 0,1-1 0,0 1 0,-1-1 0,1 1 0,0 0 0,-1 0 0,1 0 0,-1 0 0,1 0 0,0 0 0,-1 0 0,1 0 0,0 0 0,-1 0 0,1 1 0,0-1 0,-1 1 0,1-1 0,0 1 0,0-1 0,-1 1 0,1 0 0,0 0 0,0 0 0,0-1 0,0 1 0,0 0 0,0 0 0,0 0 0,0 1 0,1-1 0,-1 0 0,0 0 0,1 0 0,-1 1 0,0-1 0,1 0 0,-1 3 0,-3 4 0,1 1 0,0-1 0,0 1 0,1 0 0,0 0 0,-1 13 0,3-14-72,0 0 1,0 0-1,1 0 0,0-1 0,0 1 0,0 0 0,1 0 0,1-1 1,-1 1-1,1-1 0,1 0 0,-1 0 0,1 0 0,0 0 0,1-1 1,-1 1-1,1-1 0,12 10 0,-2-3-6754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0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44 342 24575,'1'0'0,"-1"-1"0,1 1 0,0 0 0,0 0 0,-1 0 0,1 0 0,0-1 0,0 1 0,-1 0 0,1-1 0,0 1 0,-1-1 0,1 1 0,0-1 0,-1 1 0,1-1 0,-1 1 0,1-1 0,-1 1 0,1-1 0,-1 0 0,1 1 0,-1-1 0,0 0 0,1 1 0,-1-1 0,0 0 0,1 0 0,-1 1 0,0-1 0,0 0 0,0 0 0,0 1 0,0-1 0,0 0 0,0 0 0,0 0 0,0 1 0,0-1 0,0 0 0,-1 0 0,1 1 0,0-1 0,0 0 0,-1 0 0,1 1 0,-1-1 0,1 0 0,-18-37 0,13 30 0,0 1 0,0-1 0,1 0 0,1 0 0,-1 0 0,1-1 0,1 0 0,-1 1 0,1-1 0,1 0 0,0 0 0,0 0 0,1-10 0,0 13 0,2-1 0,-1 1 0,0 0 0,1 0 0,0 0 0,1 0 0,-1 0 0,1 1 0,0-1 0,1 1 0,-1-1 0,1 1 0,0 0 0,0 1 0,1-1 0,-1 1 0,1 0 0,0 0 0,8-5 0,-5 4 0,1-1 0,1 1 0,-1 1 0,0 0 0,1 0 0,11-2 0,-20 6 0,0-1 0,1 1 0,-1 0 0,1 0 0,-1 0 0,1-1 0,-1 2 0,0-1 0,1 0 0,-1 0 0,1 0 0,-1 1 0,1-1 0,-1 0 0,0 1 0,1-1 0,-1 1 0,0 0 0,0 0 0,3 1 0,-3 0 0,0-1 0,-1 1 0,1 0 0,0 0 0,-1 0 0,1 0 0,-1 0 0,1 0 0,-1-1 0,0 1 0,0 0 0,0 0 0,0 0 0,0 0 0,0 0 0,-1 0 0,1 0 0,-1 0 0,1 0 0,-2 3 0,0 0 0,0 1 0,0 0 0,0 0 0,1 0 0,0 0 0,0 0 0,1 0 0,0 1 0,0-1 0,0 0 0,1 0 0,0 0 0,0 0 0,0 0 0,1 0 0,0 0 0,0 0 0,1-1 0,-1 1 0,1-1 0,1 1 0,-1-1 0,1 0 0,-1 0 0,1-1 0,1 1 0,6 5 0,-6-6-68,0 0 0,-1 1-1,1 0 1,-1 0 0,0 0 0,0 0-1,0 1 1,-1-1 0,0 1 0,0 0-1,0 0 1,-1 0 0,0 1 0,0-1-1,-1 1 1,1-1 0,-2 1-1,1-1 1,-1 12 0,-2 3-6758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0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1 332 24575,'1'-7'0,"1"1"0,0-1 0,0 1 0,0-1 0,1 1 0,0 0 0,0 0 0,1 0 0,0 0 0,0 0 0,0 1 0,9-8 0,16-27 0,-27 36 0,44-87 0,-42 84 0,-1-1 0,0 0 0,-1 0 0,0 0 0,0 0 0,-1 0 0,0-1 0,0 1 0,-1-14 0,0 21 0,0 1 0,0-1 0,0 1 0,0-1 0,0 1 0,0-1 0,0 0 0,0 1 0,0-1 0,0 1 0,0-1 0,-1 1 0,1-1 0,0 1 0,0-1 0,-1 1 0,1-1 0,0 1 0,-1-1 0,1 1 0,0-1 0,-1 1 0,1 0 0,-1-1 0,1 1 0,-1 0 0,1-1 0,-1 1 0,1 0 0,-1 0 0,1-1 0,-1 1 0,1 0 0,-1 0 0,1 0 0,-2 0 0,-17 13 0,-11 29 0,25-35 0,1 1 0,1 0 0,0 0 0,0 0 0,0 0 0,1 1 0,0-1 0,1 1 0,0-1 0,0 1 0,1 0 0,0-1 0,0 1 0,1 0 0,1-1 0,-1 1 0,1-1 0,0 1 0,1-1 0,0 0 0,1 0 0,-1 0 0,1-1 0,1 1 0,0-1 0,0 0 0,0 0 0,1 0 0,0-1 0,0 0 0,0 0 0,1-1 0,0 1 0,0-1 0,0-1 0,1 0 0,0 0 0,0 0 0,0-1 0,0 0 0,0-1 0,12 3 0,-2-2 17,1 0 0,-1-2 1,1 0-1,-1-1 0,1-1 0,27-5 0,-2-2-760,63-22 1,-69 17-6084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22 395 24575,'-1'0'0,"0"-1"0,0 1 0,0-1 0,-1 1 0,1-1 0,0 0 0,0 1 0,0-1 0,0 0 0,0 0 0,0 0 0,0 0 0,0 0 0,0 0 0,1 0 0,-1 0 0,0 0 0,1 0 0,-1-1 0,1 1 0,-1 0 0,1 0 0,-1-1 0,1 1 0,0 0 0,0 0 0,-1-1 0,1 1 0,0 0 0,0-1 0,1 1 0,-1 0 0,0-2 0,6-46 0,3 29 0,1 0 0,0 0 0,2 2 0,0-1 0,1 2 0,0-1 0,2 2 0,0 0 0,1 1 0,0 0 0,1 1 0,1 1 0,0 1 0,1 0 0,0 2 0,1 0 0,0 1 0,0 1 0,1 1 0,0 1 0,37-6 0,-46 10 0,1 2 0,0 0 0,0 0 0,0 1 0,0 0 0,-1 2 0,1-1 0,-1 1 0,0 1 0,21 9 0,-16-4 0,1 0 0,-2 2 0,1 0 0,-1 1 0,-1 0 0,19 20 0,-6 0 0,-1 1 0,-1 1 0,-2 2 0,-2 0 0,32 70 0,-40-76 0,-2 0 0,-1 0 0,-2 2 0,-1-1 0,4 36 0,-10-56 0,0 0 0,0 1 0,1-1 0,5 12 0,-5-21-1365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1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12 171 24575,'1'0'0,"-1"0"0,0 1 0,-1-1 0,1 0 0,0 1 0,0-1 0,0 0 0,0 0 0,0 1 0,0-1 0,0 0 0,0 1 0,0-1 0,-1 0 0,1 0 0,0 1 0,0-1 0,0 0 0,-1 0 0,1 0 0,0 1 0,0-1 0,0 0 0,-1 0 0,1 0 0,0 0 0,-1 0 0,1 1 0,0-1 0,0 0 0,-1 0 0,1 0 0,0 0 0,-1 0 0,1 0 0,0 0 0,0 0 0,-1 0 0,1 0 0,0 0 0,-1 0 0,1 0 0,0 0 0,0 0 0,-1 0 0,1 0 0,0-1 0,-1 1 0,1 0 0,0 0 0,0 0 0,-1 0 0,1-1 0,0 1 0,0 0 0,0 0 0,-1-1 0,9 28 0,-2-19 0,0 0 0,1-1 0,0 0 0,0 0 0,1-1 0,-1 0 0,1 0 0,1 0 0,-1-1 0,1-1 0,0 1 0,0-2 0,0 1 0,1-1 0,-1 0 0,16 2 0,-18-4 0,1 0 0,-1-1 0,1 0 0,-1 0 0,1-1 0,-1 1 0,1-2 0,-1 1 0,1-1 0,-1 0 0,0 0 0,0-1 0,0 0 0,0-1 0,0 1 0,-1-1 0,0 0 0,1-1 0,-2 0 0,1 0 0,0 0 0,5-7 0,18-27-341,-2 0 0,-2-2-1,25-53 1,-39 73-6485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24575,'24'0'0,"0"1"0,0 2 0,1 1 0,-2 0 0,1 2 0,0 1 0,-1 0 0,-1 2 0,1 1 0,-1 0 0,-1 2 0,33 23 0,-39-23 0,0 0 0,-1 1 0,-1 0 0,0 1 0,-1 0 0,-1 1 0,0 1 0,-1 0 0,0 0 0,-2 1 0,0 0 0,0 0 0,-2 1 0,0 0 0,-1 0 0,4 36 0,-7-37 0,-1-1 0,0 1 0,-2-1 0,0 1 0,-1 0 0,0-1 0,-1 0 0,-1 0 0,-1 0 0,0 0 0,-1 0 0,-9 14 0,9-19 0,0-1 0,-1 0 0,-1 0 0,1-1 0,-2 0 0,1 0 0,-1-1 0,0 0 0,-1-1 0,0 0 0,0 0 0,-1-1 0,0 0 0,0-1 0,0-1 0,0 1 0,-15 2 0,9-3 0,0-1 0,-1 0 0,1-2 0,-1 0 0,0-1 0,1 0 0,-1-2 0,1 0 0,-1-1 0,1-1 0,0 0 0,0-1 0,0-1 0,1-1 0,0 0 0,0-1 0,1-1 0,0 0 0,0-1 0,1-1 0,1 0 0,0-1 0,0 0 0,1-1 0,1-1 0,-13-18 0,10 11 0,2 0 0,1-1 0,0 0 0,2-1 0,0 0 0,2 0 0,0-1 0,2 0 0,-4-41 0,7 46 0,2 1 0,1-1 0,0 1 0,1-1 0,1 1 0,1 0 0,0-1 0,2 2 0,0-1 0,1 1 0,0 0 0,1 0 0,14-20 0,2 4-1365,-2 6-5461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2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1 448 24575,'11'-8'0,"1"0"0,0 0 0,0 1 0,1 1 0,0 0 0,0 0 0,27-6 0,26-11 0,109-60 0,178-72 0,-276 128 0,0 2 0,2 4 0,1 4 0,0 3 0,112-6 0,-113 19 0,1 3 0,0 4 0,-1 3 0,-1 3 0,0 4 0,116 39 0,-98-19 0,-2 4 0,-1 4 0,152 100 0,142 130 0,-200-137 0,-163-117 31,-20-16-230,0 1-1,0-2 1,1 1-1,0 0 1,0-1-1,7 4 1,-2-4-6627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24575,'4'1'0,"-1"1"0,1-1 0,-1 1 0,1 0 0,-1-1 0,0 1 0,0 1 0,0-1 0,0 0 0,0 1 0,0 0 0,-1-1 0,4 6 0,14 12 0,6-2 0,1-1 0,50 25 0,-69-39 0,0 1 0,0-1 0,0 0 0,0-1 0,1 0 0,-1 0 0,1-1 0,0 0 0,-1 0 0,1-1 0,0 0 0,-1-1 0,1 0 0,0 0 0,9-3 0,-14 2 0,1-1 0,-1 1 0,0 0 0,0-1 0,0 0 0,-1 0 0,1 0 0,-1-1 0,0 1 0,1-1 0,-2 0 0,1 0 0,4-7 0,28-66 0,-15 29 0,21-20-1365,-29 47-5461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3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98 24575,'-1'-1'0,"1"0"0,0 0 0,0 1 0,0-1 0,0 0 0,0 0 0,0 1 0,0-1 0,0 0 0,0 0 0,0 1 0,0-1 0,0 0 0,1 0 0,-1 1 0,0-1 0,1 0 0,-1 1 0,0-1 0,1 0 0,-1 1 0,1-1 0,-1 0 0,1 1 0,0-1 0,11 12 0,13 37 0,-24-44 0,56 104 0,-50-96 0,1 0 0,1 0 0,0-1 0,0 0 0,1 0 0,15 11 0,-24-20 0,0-1 0,1 0 0,-1 0 0,0 0 0,1 0 0,-1 0 0,1 0 0,0-1 0,-1 1 0,1 0 0,-1-1 0,1 1 0,0-1 0,0 1 0,-1-1 0,1 0 0,0 0 0,0 0 0,-1 0 0,1 0 0,0 0 0,0-1 0,-1 1 0,1 0 0,0-1 0,-1 1 0,1-1 0,0 0 0,-1 0 0,1 0 0,-1 1 0,1-1 0,-1-1 0,0 1 0,1 0 0,-1 0 0,0 0 0,0-1 0,1 1 0,-1 0 0,-1-1 0,1 1 0,0-1 0,1-2 0,4-9 0,-1 0 0,0 0 0,-1-1 0,4-21 0,-4 18 0,3-12-120,0-3-191,1 2 0,1-1-1,23-48 1,-21 57-6515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4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90 276 24575,'4'4'0,"1"6"0,1 5 0,-2 5 0,-1 2 0,-1 2 0,-1 2 0,-1-1 0,0 1 0,0 0 0,0-1 0,-1-4-8191</inkml:trace>
  <inkml:trace contextRef="#ctx0" brushRef="#br0" timeOffset="1">16 104 24575,'0'-5'0,"0"-4"0,0-6 0,0-5 0,-4 2 0,-2-1 0,1 8 0,5 4 0,2 9 0,6 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4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24575,'-2'1'0,"0"-1"0,0 1 0,0 0 0,0 0 0,0 1 0,0-1 0,1 0 0,-1 1 0,0-1 0,1 1 0,-1-1 0,1 1 0,-1 0 0,1 0 0,-2 2 0,-20 32 0,22-34 0,-1 1 0,-1 1 0,1 0 0,0 0 0,1 0 0,-1 1 0,1-1 0,0 0 0,0 1 0,0-1 0,0 0 0,1 1 0,0-1 0,0 1 0,0-1 0,0 1 0,1-1 0,0 1 0,0-1 0,0 0 0,0 1 0,1-1 0,-1 0 0,4 5 0,4 5 0,0-1 0,1 0 0,1-1 0,0 0 0,14 11 0,25 30 0,-47-49-80,-1 0 0,1 1-1,-1-1 1,-1 0 0,1 1-1,0 0 1,-1 0 0,0-1-1,0 1 1,-1 0 0,1 0 0,-1 0-1,0 0 1,0 0 0,-1-1-1,-1 7 1,0 10-6746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4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1 405 24575,'4'-8'0,"6"-3"0,1 4 0,-2 9 0,-1 7 0,-3 6 0,-3 6 0,0 2 0,2 3 0,2 0 0,-1 0 0,-2-4-8191</inkml:trace>
  <inkml:trace contextRef="#ctx0" brushRef="#br0" timeOffset="1">74 35 24575,'0'-4'0,"0"-6"0,5-1 0,0 2-8191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24575,'-8'43'0,"6"-38"0,0 1 0,1 0 0,-1 0 0,1-1 0,1 1 0,-1 0 0,1 7 0,3 22 24,2-1 0,2 0 0,0 0 0,16 40 0,-16-57-173,0 0 1,1 0-1,1 0 1,1-1-1,0 0 1,1-1-1,1-1 1,0 1-1,21 17 1,-12-14-6678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5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627 50 24575,'-4'-5'0,"0"1"0,0 0 0,-1 0 0,1 0 0,-1 1 0,0-1 0,0 1 0,0 0 0,0 1 0,-1-1 0,1 1 0,-1 0 0,1 0 0,-1 1 0,0 0 0,1 0 0,-7-1 0,-24 3 0,1 1 0,0 2 0,0 1 0,0 2 0,-51 16 0,77-20 0,-201 59-1365,162-46-5461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24575,'6'2'0,"0"0"0,0 0 0,0 0 0,-1 1 0,1 0 0,-1 0 0,1 0 0,-1 1 0,0-1 0,7 8 0,6 3 0,67 45 0,112 58 0,-153-95 0,1-2 0,1-2 0,0-3 0,87 19 0,-25-18 0,0-6 0,0-4 0,0-4 0,1-6 0,-1-4 0,-1-5 0,207-52 0,-256 47 0,0-2 0,92-47 0,100-73 0,-245 136 0,19-9-1365,-4 3-5461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08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71 304 24575,'1'0'0,"-1"0"0,1-1 0,0 1 0,-1 0 0,1 0 0,-1-1 0,1 1 0,-1 0 0,1-1 0,-1 1 0,1 0 0,-1-1 0,1 1 0,-1-1 0,1 1 0,-1-1 0,1 1 0,-1-1 0,0 1 0,1-1 0,-1 1 0,0-1 0,0 0 0,1 1 0,-1-1 0,0 1 0,0-1 0,0 0 0,0 1 0,0-1 0,0 0 0,0 1 0,0-1 0,0 1 0,0-1 0,0 0 0,0 1 0,0-1 0,-1 0 0,1 1 0,0-1 0,0 1 0,-1-1 0,0 0 0,-13-35 0,12 31 0,-9-21 0,1 6 0,0-2 0,2 1 0,1-1 0,1 0 0,-5-28 0,11 48 0,0 0 0,0 0 0,0 0 0,0 0 0,1 0 0,-1-1 0,0 1 0,1 0 0,0 0 0,0 0 0,-1 0 0,1 0 0,0 1 0,0-1 0,1 0 0,-1 0 0,0 0 0,1 1 0,-1-1 0,1 1 0,-1-1 0,1 1 0,-1 0 0,1 0 0,0-1 0,0 1 0,0 0 0,0 1 0,0-1 0,0 0 0,0 0 0,0 1 0,0-1 0,0 1 0,0 0 0,3 0 0,11-2 0,0 1 0,0 1 0,30 3 0,-21-2 0,-11 0 0,37 1 0,83 13 0,-85-8-1365,-28-5-5461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632 16 24575,'18'-15'0,"-18"15"0,0 0 0,0 0 0,0 0 0,0 0 0,0 0 0,0 0 0,0 0 0,0 0 0,0 1 0,0-1 0,0 0 0,0 0 0,0 0 0,0 0 0,0 0 0,0 0 0,0 0 0,0 0 0,0 1 0,0-1 0,0 0 0,0 0 0,0 0 0,0 0 0,0 0 0,0 0 0,0 0 0,0 0 0,0 0 0,0 1 0,0-1 0,1 0 0,-1 0 0,0 0 0,0 0 0,0 0 0,0 0 0,0 0 0,0 0 0,0 0 0,0 0 0,0 0 0,1 0 0,-1 0 0,0 0 0,0 0 0,0 0 0,0 0 0,0 0 0,0 0 0,0 0 0,0 0 0,1 0 0,-1 0 0,0 0 0,0 0 0,0 0 0,0 0 0,0 0 0,0 0 0,0 0 0,0 0 0,1 0 0,-1 0 0,0 0 0,0 0 0,0 0 0,0-1 0,-23 36 0,-124 131 0,6 7 0,-120 196 0,246-346-273,2 1 0,1 0 0,1 1 0,-12 39 0,16-37-6553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24575,'1'-7'0,"2"10"0,4 26 0,5 46 0,2 57 0,58 250 0,-60-341-682,21 46-1,-24-65-6143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0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47 24575,'0'-2'0,"0"0"0,0 0 0,0 1 0,0-1 0,0 0 0,0 0 0,-1 1 0,1-1 0,-1 0 0,1 1 0,-1-1 0,0 0 0,0 1 0,0-1 0,1 1 0,-1-1 0,-1 1 0,1-1 0,0 1 0,0 0 0,0 0 0,-1-1 0,1 1 0,-1 0 0,-1-1 0,-1 1 0,0 0 0,1 0 0,-1 0 0,0 0 0,1 1 0,-1-1 0,0 1 0,0 0 0,1 0 0,-1 1 0,-5 0 0,-8 3 0,0 1 0,0 0 0,1 1 0,-18 9 0,3 0-273,1 2 0,1 1 0,0 1 0,-28 24 0,37-25-6553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0 250 24575,'10'6'0,"-1"2"0,0-1 0,-1 1 0,0 0 0,0 1 0,0 0 0,-1 0 0,-1 1 0,0-1 0,0 1 0,-1 1 0,0-1 0,6 21 0,-10-29 0,0-1 0,-1 1 0,1 0 0,-1-1 0,0 1 0,0 0 0,1-1 0,-1 1 0,0 0 0,0-1 0,-1 1 0,1 0 0,0-1 0,0 1 0,-1 0 0,1-1 0,-1 1 0,0 0 0,1-1 0,-2 2 0,1-2 0,0-1 0,1 0 0,-1 1 0,0-1 0,0 0 0,0 1 0,1-1 0,-1 0 0,0 0 0,0 0 0,0 0 0,0 1 0,0-1 0,1-1 0,-1 1 0,0 0 0,0 0 0,0 0 0,0 0 0,0-1 0,1 1 0,-1 0 0,0-1 0,0 1 0,0 0 0,1-1 0,-1 1 0,0-1 0,1 1 0,-1-1 0,0 0 0,1 1 0,-1-1 0,1 0 0,-1 1 0,1-1 0,-1 0 0,1 0 0,-1-1 0,-8-9 0,1-1 0,0 0 0,1-1 0,1 0 0,0 0 0,0 0 0,2-1 0,-1 0 0,2 0 0,0 0 0,0 0 0,2-1 0,0 1 0,0-1 0,1 1 0,3-20 0,-2 25 0,1-1 0,0 1 0,0 0 0,1 0 0,0 1 0,1-1 0,0 1 0,0-1 0,1 1 0,0 0 0,9-11 0,-8 14 0,-1 0 0,1 0 0,-1 0 0,1 1 0,1-1 0,-1 2 0,1-1 0,-1 1 0,1 0 0,0 0 0,0 1 0,0 0 0,0 0 0,1 1 0,-1-1 0,8 1 0,8 0-1365,-3 1-5461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1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37 24575,'-7'0'0,"-1"1"0,1 1 0,-1-1 0,1 1 0,0 0 0,0 1 0,-1 0 0,2 0 0,-1 1 0,0-1 0,1 1 0,-1 1 0,1-1 0,1 1 0,-1 0 0,0 1 0,1-1 0,0 1 0,1 0 0,-1 0 0,1 1 0,0-1 0,1 1 0,0 0 0,0 0 0,0 0 0,1 0 0,0 1 0,0-1 0,1 1 0,0-1 0,0 1 0,0-1 0,1 1 0,1 0 0,-1-1 0,1 1 0,1-1 0,-1 1 0,1-1 0,0 0 0,1 1 0,0-1 0,6 11 0,-9-18 0,1 1 0,-1 0 0,0 0 0,1 0 0,-1 0 0,1-1 0,-1 1 0,1 0 0,0 0 0,-1-1 0,1 1 0,0-1 0,0 1 0,-1 0 0,1-1 0,0 1 0,0-1 0,0 0 0,-1 1 0,1-1 0,0 0 0,0 1 0,0-1 0,0 0 0,0 0 0,0 0 0,0 0 0,0 0 0,0 0 0,1 0 0,0-1 0,0 0 0,-1 0 0,1-1 0,-1 1 0,1 0 0,-1-1 0,1 1 0,-1-1 0,0 1 0,0-1 0,1 0 0,-1 1 0,1-4 0,23-63 0,-24 65 0,3-19 0,0 1 0,2-42 0,-5 42 0,1 0 0,7-33 0,-9 53 0,0 0 0,0 1 0,0-1 0,0 1 0,0-1 0,0 0 0,0 1 0,0-1 0,0 0 0,0 1 0,0-1 0,1 1 0,-1-1 0,0 1 0,1-1 0,-1 1 0,0-1 0,1 1 0,-1-1 0,0 1 0,1-1 0,-1 1 0,1-1 0,-1 1 0,1 0 0,-1-1 0,1 1 0,-1 0 0,1-1 0,-1 1 0,1 0 0,-1 0 0,1 0 0,0-1 0,-1 1 0,1 0 0,-1 0 0,1 0 0,0 0 0,-1 0 0,1 0 0,-1 0 0,1 0 0,0 0 0,-1 0 0,1 1 0,-1-1 0,1 0 0,0 0 0,-1 1 0,1-1 0,-1 0 0,1 1 0,-1-1 0,1 0 0,-1 1 0,1-1 0,-1 1 0,0-1 0,1 0 0,-1 1 0,1-1 0,-1 1 0,0 0 0,0-1 0,1 1 0,-1-1 0,0 1 0,1 0 0,22 43 0,-22-43 0,95 228-1365,-87-207-5461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1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24575,'0'0'0,"0"0"0,0 0 0,0 0 0,0 0 0,0 0 0,0 0 0,0 0 0,0-1 0,0 1 0,0 0 0,0 0 0,0 0 0,0 0 0,0 0 0,0 0 0,0-1 0,0 1 0,0 0 0,0 0 0,0 0 0,1 0 0,-1 0 0,0 0 0,0 0 0,0 0 0,0-1 0,0 1 0,0 0 0,0 0 0,0 0 0,0 0 0,0 0 0,0 0 0,1 0 0,-1 0 0,0 0 0,0 0 0,0 0 0,0 0 0,0 0 0,0 0 0,0 0 0,1 0 0,-1 0 0,0 0 0,0 0 0,0 0 0,0 0 0,0 0 0,0 0 0,1 0 0,-1 0 0,0 0 0,0 0 0,0 0 0,0 0 0,0 0 0,0 0 0,0 0 0,0 0 0,1 0 0,8 9 0,7 12 0,15 22 0,36 42 0,-54-71 0,0-1 0,0 0 0,2-1 0,-1 0 0,1-1 0,27 14 0,-40-23 0,0-1 0,0 0 0,0 0 0,0 0 0,0-1 0,0 1 0,0 0 0,0-1 0,0 1 0,0-1 0,1 0 0,-1 0 0,0 0 0,0 0 0,0 0 0,0 0 0,0 0 0,1-1 0,-1 1 0,0-1 0,0 1 0,2-2 0,-2 0 0,0 1 0,-1-1 0,1 0 0,-1 0 0,1 1 0,-1-1 0,0 0 0,0 0 0,0 0 0,0-1 0,0 1 0,0 0 0,-1 0 0,1 0 0,-1-1 0,1 1 0,-1-3 0,1-10 0,-1 0 0,0 0 0,-1-1 0,-6-27 0,-39-125-1365,38 147-5461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1 219 24575,'12'0'0,"19"0"0,1 0 0,-1-2 0,0-2 0,37-8 0,-61 10 0,1-1 0,0 0 0,-1 0 0,1 0 0,-1-1 0,0 0 0,0-1 0,-1 0 0,9-6 0,-12 7 0,1 0 0,-1 0 0,1-1 0,-1 1 0,0-1 0,-1 0 0,1 0 0,-1 0 0,0 0 0,0 0 0,-1 0 0,1 0 0,-1-1 0,-1 1 0,2-7 0,-2 9 0,0 0 0,1 1 0,-1-1 0,0 0 0,-1 1 0,1-1 0,0 0 0,-1 0 0,1 1 0,-1-1 0,0 1 0,0-1 0,0 1 0,0-1 0,0 1 0,-1-1 0,1 1 0,-1 0 0,1 0 0,-1 0 0,0 0 0,0 0 0,0 0 0,0 0 0,0 1 0,0-1 0,-1 1 0,1-1 0,-1 1 0,1 0 0,0 0 0,-1 0 0,0 0 0,1 1 0,-1-1 0,0 1 0,1-1 0,-1 1 0,0 0 0,1 0 0,-1 0 0,0 1 0,1-1 0,-1 0 0,0 1 0,1 0 0,-1 0 0,0 0 0,1 0 0,0 0 0,-1 0 0,1 0 0,0 1 0,-1-1 0,1 1 0,0 0 0,0 0 0,-2 2 0,0 1 0,0 1 0,0-1 0,1 1 0,-1 0 0,1 0 0,0 0 0,1 0 0,0 0 0,0 0 0,0 1 0,1-1 0,0 1 0,0 0 0,0-1 0,1 1 0,0 0 0,0-1 0,1 1 0,0 0 0,0-1 0,1 1 0,-1-1 0,1 0 0,1 1 0,-1-1 0,5 6 0,-1 1 0,0-1 0,1 0 0,0-1 0,1 0 0,0 0 0,1 0 0,0-1 0,1-1 0,0 0 0,1 0 0,0 0 0,13 6 0,-22-13 0,0-1 0,1 1 0,-1-1 0,1 0 0,-1 0 0,1 0 0,-1-1 0,1 1 0,0-1 0,-1 1 0,1-1 0,0 0 0,-1 0 0,1 0 0,0 0 0,0 0 0,-1-1 0,5 0 0,-6 0 0,0 0 0,1 0 0,-1-1 0,0 1 0,0 0 0,0 0 0,0-1 0,0 1 0,0-1 0,0 1 0,-1-1 0,1 1 0,0-1 0,-1 1 0,1-1 0,-1 1 0,1-1 0,-1 0 0,0 1 0,0-1 0,0 0 0,0 1 0,0-1 0,0 0 0,0 0 0,-1 1 0,1-1 0,-1 1 0,1-1 0,-1 0 0,0-1 0,-15-46 0,12 38 0,0-1 0,0 0 0,1 0 0,1 0 0,-2-17 0,4 25 0,1-1 0,-1 1 0,1 0 0,0-1 0,0 1 0,0 0 0,0 0 0,1 0 0,-1 0 0,1 0 0,0 0 0,1 0 0,-1 1 0,1-1 0,-1 1 0,1 0 0,0-1 0,0 1 0,6-4 0,2-1 0,-1 1 0,1 1 0,1 0 0,-1 0 0,16-4 0,-20 7 0,-1 1 0,1 0 0,0 0 0,-1 1 0,1-1 0,0 2 0,0-1 0,0 1 0,0 0 0,0 0 0,7 2 0,-12-1 0,0 0 0,0 0 0,0 0 0,0 0 0,0 0 0,-1 0 0,1 1 0,0-1 0,-1 1 0,1-1 0,-1 1 0,0-1 0,0 1 0,1 0 0,-1 0 0,0-1 0,0 1 0,0 0 0,-1 0 0,1 0 0,0 0 0,0 3 0,6 56 0,-3-19 0,-1-33 0,1 0 0,0 0 0,0 0 0,1 0 0,0-1 0,0 0 0,7 8 0,-7-10 0,0 0 0,-1 0 0,1 0 0,-2 1 0,1-1 0,-1 1 0,0 0 0,0 0 0,-1 1 0,0-1 0,0 0 0,1 11 0,-7 30-1365,-1-26-5461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0 346 24575,'8'-5'0,"0"0"0,-1 0 0,0-1 0,0 0 0,0 0 0,-1-1 0,0 1 0,0-1 0,6-11 0,41-73 0,-49 82 0,3-2 0,-1 0 0,-1 0 0,0 0 0,0-1 0,-1 0 0,-1 0 0,0 0 0,0 0 0,-1 0 0,-1-1 0,0 1 0,-1-13 0,0 24 0,0 1 0,0 0 0,0 0 0,0-1 0,0 1 0,0 0 0,0-1 0,0 1 0,0 0 0,0 0 0,0-1 0,0 1 0,0 0 0,0-1 0,0 1 0,-1 0 0,1 0 0,0-1 0,0 1 0,0 0 0,0 0 0,0-1 0,-1 1 0,1 0 0,0 0 0,0 0 0,-1-1 0,1 1 0,0 0 0,0 0 0,0 0 0,-1 0 0,1 0 0,0-1 0,-1 1 0,1 0 0,0 0 0,0 0 0,-1 0 0,1 0 0,0 0 0,-1 0 0,1 0 0,-11 12 0,-5 21 0,12-23 0,1 0 0,1 0 0,0 0 0,0 1 0,1-1 0,0 1 0,1-1 0,0 1 0,0-1 0,1 1 0,1-1 0,0 1 0,0-1 0,1 0 0,1 0 0,-1 0 0,7 10 0,-7-14 0,1 0 0,0 0 0,0 0 0,1 0 0,0-1 0,0 0 0,0 0 0,0 0 0,1-1 0,0 0 0,0 0 0,0 0 0,0-1 0,1 1 0,-1-2 0,1 1 0,0-1 0,0 0 0,0 0 0,0-1 0,0 0 0,0 0 0,0-1 0,1 0 0,12-1 0,-9-1 0,-1 0 0,1-1 0,-1-1 0,0 1 0,0-2 0,0 1 0,0-1 0,-1-1 0,0 0 0,13-10 0,-9 6 0,-1-1 0,1-1 0,-2 0 0,1-1 0,-2 0 0,10-15 0,-4-2-1365,-4 2-5461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1 649 24575,'1'-12'0,"0"0"0,1 0 0,0 0 0,1 0 0,1 1 0,0-1 0,0 1 0,1 0 0,0 0 0,1 1 0,11-16 0,11-11 0,52-55 0,-57 67 0,17-19 0,2 2 0,1 1 0,3 3 0,95-64 0,-122 91 0,0 1 0,0 1 0,1 0 0,1 1 0,-1 2 0,1 0 0,0 1 0,1 1 0,-1 0 0,1 2 0,0 1 0,-1 1 0,1 0 0,0 2 0,-1 1 0,40 9 0,-36-5 0,-1 1 0,0 1 0,0 1 0,-1 1 0,0 1 0,-1 1 0,0 1 0,-1 1 0,-1 1 0,0 0 0,-2 2 0,1 0 0,-2 1 0,-1 1 0,0 1 0,-2 0 0,23 43 0,-27-44-1365,-1-5-5461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4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15 122 24575,'-9'-1'0,"4"1"0,12 12 0,10 10 0,0-1 0,29 26 0,-37-39 0,-1 0 0,1-1 0,1 0 0,-1-1 0,1 0 0,0 0 0,1-1 0,15 5 0,-24-9 0,1 0 0,0-1 0,-1 0 0,1 1 0,-1-1 0,1 0 0,0 0 0,-1 0 0,1-1 0,0 1 0,-1-1 0,1 0 0,-1 1 0,1-1 0,-1 0 0,0 0 0,1-1 0,-1 1 0,0 0 0,0-1 0,0 1 0,0-1 0,0 0 0,0 0 0,0 0 0,0 0 0,-1 0 0,1 0 0,-1 0 0,1 0 0,0-3 0,5-10 0,-1 1 0,0-2 0,-2 1 0,5-20 0,5-14 0,24-20-242,-29 53-881,5-7-5703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4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1 222 24575,'17'-2'0,"1"0"0,-1-2 0,0 0 0,0-1 0,0-1 0,-1 0 0,18-11 0,32-10 0,43-11 0,1 4 0,176-30 0,-247 58 0,1 2 0,0 2 0,-1 2 0,1 1 0,0 2 0,-1 2 0,0 1 0,0 2 0,0 2 0,-1 2 0,42 18 0,-39-10 0,-1 1 0,-1 2 0,-1 2 0,-1 1 0,37 34 0,-53-40 0,0 1 0,-2 0 0,0 1 0,-1 2 0,-2-1 0,0 2 0,-2 0 0,0 1 0,9 28 0,0 48-1365,-17-86-5461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24575,'0'0'0,"0"0"0,0 0 0,0 0 0,-1 0 0,1 0 0,0 0 0,0 0 0,0 0 0,0 0 0,0 0 0,-1 0 0,1 0 0,0 0 0,0 1 0,0-1 0,0 0 0,0 0 0,0 0 0,0 0 0,-1 0 0,1 0 0,0 1 0,0-1 0,0 0 0,0 0 0,0 0 0,0 0 0,0 0 0,0 1 0,0-1 0,0 0 0,0 0 0,0 0 0,0 0 0,0 1 0,0-1 0,0 0 0,0 0 0,0 0 0,0 0 0,0 1 0,0-1 0,0 0 0,0 0 0,0 0 0,1 0 0,-1 0 0,0 0 0,0 1 0,0-1 0,9 15 0,12 11 0,72 74 0,5-4 0,4-5 0,214 147 0,-60-66-1365,-228-153-5461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5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24575,'0'0'0,"0"0"0,0 0 0,0-1 0,0 1 0,0 0 0,0 0 0,0 0 0,0-1 0,0 1 0,1 0 0,-1 0 0,0-1 0,0 1 0,0 0 0,0 0 0,0-1 0,-1 1 0,1 0 0,0 0 0,0 0 0,0-1 0,0 1 0,0 0 0,0 0 0,0 0 0,0-1 0,0 1 0,-1 0 0,1 0 0,0 0 0,0-1 0,0 1 0,0 0 0,-1 0 0,1 0 0,0 0 0,0 0 0,0-1 0,-1 1 0,1 0 0,0 0 0,0 0 0,0 0 0,-1 0 0,1 0 0,0 0 0,0 0 0,-1 0 0,1 0 0,0 0 0,0 0 0,-1 0 0,1 0 0,0 1 0,-1-1 0,1 1 0,0-1 0,-1 1 0,1 0 0,0-1 0,0 1 0,-1 0 0,1 0 0,0-1 0,0 1 0,0 0 0,0-1 0,0 1 0,0 0 0,0 0 0,0-1 0,1 1 0,-1 0 0,0-1 0,0 1 0,0 0 0,1 0 0,7 18 0,0 0 0,1-1 0,1 0 0,0-1 0,2 0 0,0-1 0,0 0 0,2-1 0,0 0 0,1-1 0,0-1 0,1 0 0,0-1 0,23 12 0,-36-22 0,1 0 0,1 0 0,-1-1 0,0 1 0,0-1 0,1 0 0,-1 0 0,0-1 0,1 1 0,-1-1 0,1 0 0,-1 0 0,1 0 0,-1-1 0,1 0 0,-1 1 0,0-2 0,1 1 0,-1 0 0,0-1 0,7-4 0,1-2 0,0 0 0,-1-2 0,0 1 0,-1-2 0,13-14 0,30-28 0,93-54-1365,-120 87-5461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6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24575,'1'17'0,"1"-1"0,0 0 0,1 1 0,1-1 0,1 0 0,6 16 0,-6-21 0,0 1 0,0-1 0,1 0 0,1 0 0,-1 0 0,2-1 0,0 0 0,0-1 0,16 14 0,-22-20 0,1-1 0,0 0 0,0 0 0,0 0 0,0 0 0,1-1 0,-1 1 0,0-1 0,1 0 0,-1 0 0,1 0 0,-1 0 0,1-1 0,-1 1 0,1-1 0,0 0 0,-1 0 0,1 0 0,0-1 0,-1 1 0,1-1 0,-1 0 0,1 0 0,-1 0 0,0-1 0,1 1 0,-1-1 0,0 1 0,0-1 0,0 0 0,0-1 0,0 1 0,0 0 0,-1-1 0,1 1 0,-1-1 0,3-3 0,9-13 0,0 0 0,-1-1 0,-1 0 0,14-34 0,-15 32 0,3-6-341,1 1 0,1 0-1,26-32 1,-28 42-6485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6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86 274 24575,'0'4'0,"4"6"0,2 5 0,-1 4 0,-1 4 0,0 1 0,-3 1 0,0 1 0,0 0 0,-1-1 0,0-3-8191</inkml:trace>
  <inkml:trace contextRef="#ctx0" brushRef="#br0" timeOffset="1">37 151 24575,'0'-13'0,"-4"-4"0,-2-3 0,1-2 0,0-3 0,-2 4 0,0 2 0,5 7 0,7 10 0,7 6 0,1 2-8191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6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24575,'-5'5'0,"-8"6"0,1 2 0,1 0 0,0 0 0,0 1 0,-12 22 0,21-32 0,0 0 0,1 0 0,-1 0 0,1 0 0,0 0 0,0 1 0,0-1 0,1 0 0,-1 0 0,1 1 0,0-1 0,1 0 0,-1 1 0,1-1 0,-1 0 0,1 0 0,1 1 0,-1-1 0,0 0 0,1 0 0,0 0 0,0-1 0,0 1 0,1 0 0,-1-1 0,1 1 0,4 4 0,2 0 0,0 0 0,0 0 0,1-1 0,13 8 0,-14-10 0,-1 0 0,0 1 0,0 0 0,0 0 0,11 13 0,-16-16 0,-1 0 0,0 0 0,-1 1 0,1-1 0,-1 0 0,1 1 0,-1-1 0,0 1 0,0-1 0,-1 1 0,1-1 0,-1 1 0,1-1 0,-1 1 0,0 0 0,-1-1 0,1 1 0,0 0 0,-1-1 0,-1 5 0,-6 16-1365,-2-3-5461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7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24575,'0'5'0,"0"4"0,0 6 0,0 5 0,0 2 0,0 2 0,0 2 0,4-1 0,2 1 0,-1-4-8191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11 173 24575,'-4'-8'0,"-2"-8"0,5-4 0,7 0 0,6 5 0,5 4 0,0 4-8191</inkml:trace>
  <inkml:trace contextRef="#ctx0" brushRef="#br0" timeOffset="1">257 1 24575,'-10'162'0,"4"-117"0,3 0 0,1 1 0,8 66 0,-2-69-89,-3-27-70,1-1-1,0 1 1,0-1-1,2 0 1,0 0-1,1 0 0,7 16 1,-2-16-6667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7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44 24575,'-4'-5'0,"-1"-4"0,-5-2 0,-4 1 0,-4 3 0,-3 6 0,-2 3 0,-2 2 0,-1 4 0,1 1 0,-5 3 0,-1 4 0,-4-1 0,-4 1 0,1 2 0,-3-2 0,7-4-8191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1266 19 24575,'32'0'0,"-26"0"0,-22 0 0,-399-15 0,329 11 0,-165 14 0,204-5 0,1 2 0,0 3 0,0 1 0,2 3 0,-52 22 0,75-25 0,0 1 0,1 1 0,-24 20 0,23-17 0,0 0 0,-26 13 0,31-26-1365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29:18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29 24575,'0'-1'0,"0"0"0,0-1 0,1 1 0,-1 0 0,0 0 0,-1 0 0,1-1 0,0 1 0,0 0 0,0 0 0,-1 0 0,1 0 0,0 0 0,-1-1 0,1 1 0,-1 0 0,0 0 0,1 0 0,-1 0 0,0 0 0,0 1 0,1-1 0,-1 0 0,-1-1 0,1 2 0,-1 0 0,1 0 0,0 0 0,0 0 0,0 0 0,-1 0 0,1 0 0,0 0 0,0 0 0,0 1 0,0-1 0,-1 0 0,1 1 0,0-1 0,0 1 0,0 0 0,0-1 0,0 1 0,-1 1 0,-4 3 0,-1 0 0,1 0 0,0 1 0,1 0 0,-9 13 0,-4 11 0,-26 58 0,38-73 0,0-1 0,2 1 0,-1 1 0,2-1 0,0 0 0,-1 23 0,4-34 0,1-1 0,-1 0 0,1 0 0,0 0 0,0 0 0,0 0 0,0 0 0,1 0 0,-1 0 0,1 0 0,0-1 0,0 1 0,0-1 0,0 1 0,0-1 0,0 0 0,1 1 0,-1-1 0,1-1 0,-1 1 0,1 0 0,0 0 0,0-1 0,0 0 0,0 0 0,4 2 0,12 3 0,-1 0 0,1-2 0,24 3 0,-26-4 0,47 6-45,-37-6-285,0 2 0,0 0 0,42 14 0,-54-12-6496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78 24575,'-1'0'0,"1"-1"0,-1 1 0,1-1 0,-1 1 0,1-1 0,-1 0 0,1 1 0,-1-1 0,1 1 0,0-1 0,-1 0 0,1 0 0,0 1 0,0-1 0,0 0 0,-1 1 0,1-1 0,0 0 0,0 0 0,0 1 0,0-1 0,0 0 0,0 0 0,1 1 0,-1-1 0,0 0 0,0 0 0,0 1 0,1-1 0,-1 0 0,21-19 0,32-3 0,-37 19 0,1 1 0,0 0 0,0 1 0,0 1 0,0 0 0,1 2 0,-1 0 0,0 0 0,0 2 0,-1 0 0,1 1 0,0 1 0,-1 0 0,0 1 0,0 1 0,-1 1 0,0 0 0,21 15 0,-19-10 0,0 1 0,-1 0 0,0 1 0,-1 1 0,-1 1 0,0 0 0,-2 0 0,0 1 0,-1 1 0,0 0 0,-2 1 0,0 0 0,-1 0 0,5 25 0,-6-19 0,-2 0 0,-1 0 0,-1 0 0,-1 0 0,-1 1 0,-1-1 0,-2 0 0,0 1 0,-2-1 0,-1 0 0,-1-1 0,-1 1 0,-1-1 0,-2-1 0,0 1 0,-2-2 0,0 1 0,-2-2 0,0 0 0,-1 0 0,-2-2 0,0 0 0,-1 0 0,-1-2 0,-1 0 0,-33 23 0,20-20 0,0-2 0,-1-1 0,0-1 0,-2-2 0,0-1 0,-61 14 0,78-24 0,0 0 0,0-2 0,0 0 0,0-2 0,-1 0 0,1-1 0,0 0 0,0-2 0,0 0 0,0-2 0,0 0 0,1 0 0,0-2 0,0-1 0,-18-9 0,20 5 0,0 0 0,0-1 0,1 0 0,1-1 0,0-1 0,1 0 0,1-1 0,0 0 0,2-1 0,-1 0 0,2-1 0,0 0 0,-7-22 0,3 3 0,1-1 0,2 0 0,2-1 0,2 0 0,-4-69 0,10 81 8,1 1 0,1 0 0,2 1 0,0-1 0,2 0 0,0 1 0,2 0 0,1 1 0,1 0 0,1 0 0,1 1 0,1 0 0,1 1 0,18-22 0,-20 30-76,-1 0 1,2 2-1,0-1 1,0 2-1,2 0 1,-1 0-1,1 2 1,0-1-1,1 2 1,0 0-1,1 1 1,-1 1-1,1 0 1,0 2-1,1-1 1,-1 2-1,1 1 1,0 0-1,0 1 1,-1 1-1,24 2 1,-5 3-6759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76 238 24575,'52'-6'0,"-43"4"0,0 0 0,0 1 0,0 0 0,0 1 0,13 0 0,-5 3 0,0 0 0,-1 1 0,1 1 0,-1 0 0,0 1 0,0 1 0,-1 1 0,0 0 0,0 1 0,-1 0 0,0 1 0,-1 1 0,0 0 0,0 1 0,-1 0 0,-1 1 0,0 0 0,-1 1 0,0 0 0,-1 1 0,-1 0 0,0 0 0,-1 1 0,-1 0 0,8 32 0,-13-43 0,0 0 0,0 0 0,0 1 0,-1-1 0,0 0 0,0 1 0,-1-1 0,0 0 0,1 0 0,-2 1 0,1-1 0,-1 0 0,1 0 0,-1 0 0,-1 0 0,1-1 0,-1 1 0,1-1 0,-2 1 0,1-1 0,0 0 0,-1 0 0,1 0 0,-1-1 0,0 1 0,-1-1 0,1 0 0,0 0 0,-1-1 0,0 1 0,-8 3 0,3-3 0,0 0 0,1 0 0,-1-1 0,0 0 0,0-1 0,-1 0 0,1-1 0,0 0 0,0 0 0,0-1 0,0-1 0,0 1 0,0-2 0,0 1 0,-16-8 0,7 0 0,0-1 0,1-1 0,0 0 0,1-2 0,1 0 0,0 0 0,1-2 0,0 0 0,1-1 0,1 0 0,1-1 0,0 0 0,-14-33 0,18 36 0,2 0 0,-1 0 0,2-1 0,0 0 0,1 0 0,1 0 0,0-1 0,1 1 0,1-1 0,0 0 0,2 1 0,0-1 0,0 1 0,2-1 0,0 1 0,1 0 0,0 0 0,9-21 0,-7 27-227,0 0-1,0 1 1,1-1-1,0 1 1,16-15-1,8-4-6598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24575,'-33'-12'0,"28"10"0,0-1 0,-1 1 0,1 0 0,0 0 0,-1 1 0,1 0 0,-6-1 0,8 2 0,1 0 0,0 0 0,0 1 0,0-1 0,-1 1 0,1-1 0,0 1 0,0 0 0,0 0 0,0-1 0,0 2 0,0-1 0,1 0 0,-1 0 0,0 1 0,0-1 0,1 0 0,-1 1 0,1 0 0,-1-1 0,1 1 0,0 0 0,-2 4 0,-1 1 0,0 1 0,1-1 0,0 1 0,1 0 0,0 0 0,0 0 0,0 0 0,1 0 0,0 10 0,4 81 0,-1-45 0,-2-49 0,1 1 0,-1-1 0,1 0 0,0 1 0,0-1 0,0 0 0,1 0 0,-1 0 0,1 0 0,0 0 0,6 8 0,-7-12 0,-1 0 0,1 0 0,0 0 0,0 0 0,0-1 0,-1 1 0,1 0 0,0-1 0,0 1 0,0-1 0,0 1 0,0-1 0,0 1 0,0-1 0,0 0 0,1 1 0,-1-1 0,0 0 0,0 0 0,0 0 0,0 0 0,2 0 0,0-1 0,-1 0 0,1 0 0,0 0 0,-1 0 0,0 0 0,1-1 0,-1 1 0,0-1 0,0 0 0,0 0 0,0 1 0,0-1 0,3-4 0,8-13 0,0 0 0,-1-1 0,-1 0 0,-1-1 0,-1-1 0,-1 1 0,-1-1 0,5-25 0,4-9 0,-12 63 0,-1-1 0,0 1 0,0 0 0,-1 0 0,3 15 0,4 18 46,26 66 1,-9-28-1505,-19-55-5368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33 24575,'5'-14'0,"-1"-1"0,-5 15 0,1 0 0,0-1 0,-1 1 0,1 0 0,-1-1 0,1 1 0,0 0 0,-1 0 0,1 0 0,-1-1 0,1 1 0,-1 0 0,1 0 0,-1 0 0,1 0 0,-1 0 0,1 0 0,-1 0 0,1 0 0,-1 0 0,1 0 0,-1 0 0,1 0 0,0 0 0,-1 1 0,1-1 0,-1 0 0,1 0 0,-1 0 0,1 1 0,-1-1 0,1 0 0,0 0 0,-1 1 0,-8 3 0,0 1 0,0 0 0,0 0 0,1 1 0,-1 0 0,2 0 0,-1 1 0,1 0 0,0 0 0,-11 16 0,-6 10 0,-25 49 0,34-57 0,-268 511 0,213-397 0,55-110-1365,4-4-5461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24575,'2'6'0,"1"0"0,0 0 0,0 0 0,0-1 0,1 0 0,-1 1 0,1-1 0,1-1 0,-1 1 0,6 4 0,2 4 0,57 60 0,108 87 0,-114-105 0,316 232 83,-179-143-1531,-156-111-5378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48 24575,'0'-2'0,"0"1"0,0-1 0,0 0 0,0 0 0,1 1 0,-1-1 0,0 0 0,1 0 0,-1 1 0,1-1 0,0 1 0,0-1 0,0 0 0,0 1 0,0 0 0,0-1 0,0 1 0,0-1 0,0 1 0,0 0 0,1 0 0,-1 0 0,1 0 0,1-1 0,1 0 0,0 0 0,0 1 0,0 0 0,0 0 0,1 0 0,-1 0 0,0 1 0,0 0 0,9 0 0,3 1 0,0 2 0,0 0 0,0 0 0,22 8 0,-15 0 0,-1 0 0,0 1 0,-1 1 0,0 1 0,-1 1 0,-1 0 0,0 2 0,-2 0 0,1 1 0,-2 1 0,-1 0 0,0 2 0,-1-1 0,-1 2 0,15 34 0,-22-40 0,0 0 0,-1 1 0,-1-1 0,-1 1 0,0 0 0,-1 0 0,-1 0 0,0 0 0,-2 0 0,0 0 0,0 0 0,-2 0 0,0 0 0,-1-1 0,-1 1 0,0-1 0,-1 0 0,-1-1 0,-1 1 0,0-1 0,0-1 0,-2 1 0,0-2 0,0 1 0,-2-1 0,1-1 0,-2 0 0,1-1 0,-2 0 0,1-1 0,-1 0 0,-1-1 0,0-1 0,0 0 0,-30 10 0,12-7 0,-1-1 0,0-2 0,-1-1 0,0-2 0,-40 1 0,60-5 0,0-1 0,-1-1 0,1 0 0,0-1 0,0-1 0,0 0 0,0-1 0,1-1 0,0 0 0,-1-1 0,2 0 0,-1-1 0,1-1 0,-17-12 0,21 11 0,1 0 0,0-1 0,0 0 0,1-1 0,0 1 0,0-1 0,1-1 0,1 1 0,0-1 0,1 0 0,0-1 0,1 1 0,0 0 0,-2-26 0,1-8 0,3 0 0,6-81 0,3 49-682,18-77-1,-15 107-6143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24575,'0'0'0,"0"0"0,0 0 0,0-1 0,0 1 0,-1 0 0,1 0 0,0-1 0,0 1 0,0 0 0,0 0 0,0 0 0,0-1 0,0 1 0,0 0 0,0 0 0,0-1 0,0 1 0,0 0 0,0 0 0,0-1 0,0 1 0,0 0 0,1 0 0,-1 0 0,0-1 0,0 1 0,0 0 0,0 0 0,0 0 0,0-1 0,1 1 0,-1 0 0,0 0 0,0 0 0,0 0 0,0-1 0,1 1 0,-1 0 0,0 0 0,0 0 0,1 0 0,-1 0 0,0 0 0,0 0 0,0 0 0,1 0 0,-1 0 0,0-1 0,0 1 0,1 0 0,-1 0 0,0 1 0,4 14 0,-6 17 0,2 1 0,0-1 0,8 47 0,-2-22 0,-11-8 0,0-2 0,35-82 0,-27 30 0,1 1 0,0 0 0,1 0 0,-1 1 0,0-1 0,1 1 0,0 0 0,0 0 0,0 1 0,0 0 0,0-1 0,1 2 0,-1-1 0,1 0 0,-1 1 0,1 0 0,8 0 0,-11 1 0,0 0 0,1 0 0,-1 1 0,0-1 0,0 1 0,1 0 0,-1-1 0,0 2 0,0-1 0,0 0 0,0 1 0,0-1 0,0 1 0,0 0 0,-1 0 0,1 0 0,0 0 0,-1 0 0,0 1 0,1-1 0,-1 1 0,0-1 0,-1 1 0,1 0 0,0 0 0,-1 0 0,1 0 0,-1 0 0,0 0 0,0 0 0,0 5 0,0-4 5,0 0-1,0 0 0,-1 0 0,0 0 1,0 0-1,0 0 0,-1 1 0,1-1 1,-1 0-1,0 0 0,0 0 1,0 0-1,-1-1 0,1 1 0,-1 0 1,0-1-1,0 1 0,0-1 1,-1 1-1,1-1 0,-1 0 0,0 0 1,0 0-1,0 0 0,0-1 0,0 1 1,-6 3-1,5-4-69,0 1 1,-1-1-1,1 0 1,-1 0-1,1-1 1,-1 1-1,0-1 0,1 0 1,-1 0-1,0-1 1,0 1-1,0-1 1,0 0-1,0 0 0,1-1 1,-1 0-1,0 0 1,0 0-1,0 0 1,1 0-1,-1-1 1,-8-4-1,-3-6-6761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 24575,'0'0'0,"0"-1"0,-1 0 0,1 1 0,0-1 0,0 1 0,0-1 0,0 1 0,-1-1 0,1 1 0,0-1 0,-1 1 0,1-1 0,0 1 0,-1 0 0,1-1 0,0 1 0,-1-1 0,1 1 0,-1 0 0,1 0 0,-1-1 0,1 1 0,0 0 0,-1-1 0,1 1 0,-1 0 0,0 0 0,1 0 0,-1 0 0,1 0 0,-1 0 0,1-1 0,-1 1 0,1 0 0,-1 1 0,1-1 0,-1 0 0,0 0 0,1 0 0,-1 0 0,1 0 0,-1 0 0,1 1 0,-1-1 0,1 0 0,-1 0 0,1 1 0,0-1 0,-1 0 0,1 1 0,-1-1 0,0 1 0,-26 16 0,17-8 0,1 0 0,1 1 0,0 0 0,0 1 0,1-1 0,0 1 0,1 1 0,0-1 0,1 1 0,1 0 0,-6 21 0,6-18 0,1 0 0,0 0 0,1 0 0,1 0 0,0 0 0,2 0 0,-1 0 0,2 1 0,5 24 0,-7-37 0,1 0 0,0 0 0,0 0 0,0 0 0,1 0 0,-1-1 0,1 1 0,-1 0 0,1-1 0,0 1 0,0-1 0,0 0 0,0 0 0,1 1 0,-1-1 0,0-1 0,1 1 0,0 0 0,3 1 0,-2-1 0,1-1 0,-1 0 0,0 0 0,1 0 0,-1-1 0,1 0 0,-1 1 0,1-2 0,-1 1 0,1 0 0,-1-1 0,5-1 0,5-2 0,0-1 0,1 0 0,-2-1 0,1-1 0,-1 0 0,24-17 0,38-35-1365,-58 47-5461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93 153 24575,'-1'-2'0,"0"1"0,-1-1 0,1 1 0,0-1 0,0 0 0,0 1 0,1-1 0,-1 0 0,0 0 0,1 0 0,-1 1 0,1-1 0,-1 0 0,1 0 0,0 0 0,0 0 0,0 0 0,0 0 0,0 0 0,0 0 0,1 0 0,-1 0 0,1 0 0,-1 0 0,1 1 0,0-1 0,-1 0 0,1 0 0,0 1 0,0-1 0,0 0 0,1 1 0,-1-1 0,0 1 0,1 0 0,-1-1 0,1 1 0,-1 0 0,3-2 0,5-5 0,0 1 0,1 0 0,0 1 0,21-11 0,-14 10 0,1 0 0,0 1 0,0 1 0,1 1 0,0 1 0,-1 0 0,1 1 0,0 2 0,0-1 0,0 2 0,0 1 0,0 0 0,-1 1 0,1 1 0,-1 1 0,0 1 0,24 10 0,-19-6 0,-1 2 0,0 0 0,-1 1 0,0 1 0,-1 1 0,-1 1 0,0 1 0,-1 0 0,-1 1 0,-1 1 0,-1 1 0,22 35 0,-23-28 0,-1-1 0,-1 2 0,-1 0 0,-2 0 0,-1 1 0,-1 0 0,-1 0 0,-2 0 0,-1 1 0,-1 0 0,-2 0 0,-6 56 0,3-63 0,-2 0 0,0-1 0,-1 0 0,-1 0 0,-1 0 0,-1-1 0,-1 0 0,-1-1 0,-1 0 0,0-1 0,-2 0 0,0-1 0,-1-1 0,-1 0 0,0-1 0,-1 0 0,-25 16 0,25-21 0,0 0 0,-1-1 0,0-1 0,-1-1 0,0 0 0,0-1 0,-1-1 0,1-1 0,-2-1 0,-26 2 0,34-5 0,-1-1 0,0-1 0,1 0 0,-1-1 0,1 0 0,-1-1 0,1-1 0,0 0 0,0 0 0,1-2 0,-1 1 0,1-2 0,0 0 0,1 0 0,-1-1 0,-13-12 0,7 2 0,0 0 0,2-2 0,0 1 0,1-2 0,1 0 0,1-1 0,0 0 0,2-1 0,1-1 0,1 1 0,-9-37 0,11 31 0,1 0 0,2-1 0,1 1 0,1-1 0,1 1 0,2-1 0,1 0 0,2 1 0,10-45 0,27-60-1365,-19 74-5461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11 24575,'0'0'0,"0"-1"0,0 1 0,0 0 0,0-1 0,0 1 0,0 0 0,0-1 0,0 1 0,0 0 0,0-1 0,0 1 0,0 0 0,0-1 0,0 1 0,0 0 0,0-1 0,0 1 0,-1 0 0,1-1 0,0 1 0,0 0 0,0 0 0,-1-1 0,1 1 0,0 0 0,0 0 0,-1-1 0,1 1 0,0 0 0,0 0 0,-1 0 0,1-1 0,0 1 0,-1 0 0,1 0 0,0 0 0,-1 0 0,1 0 0,0 0 0,-1 0 0,1 0 0,0 0 0,-1 0 0,1 0 0,0 0 0,-1 0 0,1 0 0,0 0 0,-1 0 0,1 0 0,0 0 0,-1 0 0,1 0 0,0 1 0,-1-1 0,1 0 0,0 0 0,0 0 0,-1 1 0,1-1 0,0 0 0,0 0 0,-1 1 0,1-1 0,0 0 0,0 1 0,-19 17 0,-5 14 0,1 1 0,1 2 0,2 0 0,-19 47 0,-51 161 0,49-126 0,-11 24 0,-70 204 0,121-340-82,-2 3-61,0 0 1,1-1-1,0 1 1,1 1-1,0-1 1,0 0-1,0 0 1,2 9-1,2-1-6683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24575,'1'22'0,"0"-1"0,1 1 0,2-1 0,0 0 0,1 0 0,1 0 0,1-1 0,0 0 0,2 0 0,17 28 0,19 25 0,4-2 0,106 119 0,-98-123 0,-21-20-1365,-23-27-5461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536 193 24575,'-3'0'0,"1"0"0,-1 0 0,1 0 0,-1 0 0,1 0 0,-1-1 0,1 1 0,0-1 0,-1 0 0,1 1 0,0-1 0,-1 0 0,1 0 0,0-1 0,0 1 0,0 0 0,0-1 0,0 1 0,0-1 0,0 0 0,0 0 0,1 1 0,-1-1 0,1 0 0,-1-1 0,1 1 0,0 0 0,0 0 0,0 0 0,0-1 0,0 1 0,1 0 0,-1-1 0,1 1 0,-1-1 0,1 1 0,0-1 0,0 1 0,0-1 0,0 1 0,0-1 0,1 1 0,-1 0 0,1-1 0,-1 1 0,1-1 0,0 1 0,0 0 0,0 0 0,0-1 0,1 1 0,-1 0 0,1 0 0,-1 0 0,1 0 0,0 1 0,-1-1 0,1 0 0,0 1 0,0-1 0,0 1 0,0 0 0,1-1 0,3 0 0,5-2 0,1 0 0,0 1 0,0 1 0,0 0 0,0 0 0,0 1 0,13 1 0,87 7 0,-110-7 0,11 2 0,-1 1 0,1 1 0,-1-1 0,0 2 0,0 0 0,0 0 0,-1 1 0,1 1 0,-1 0 0,-1 0 0,0 1 0,0 0 0,0 1 0,-1 0 0,0 1 0,-1 0 0,0 0 0,-1 1 0,9 14 0,-2 0 0,-1 0 0,-2 1 0,0 0 0,-1 1 0,-2 0 0,-1 0 0,7 53 0,-12-65 0,-2 0 0,0 0 0,0 0 0,-2 0 0,0 0 0,0 0 0,-2-1 0,1 1 0,-2-1 0,0 0 0,-11 21 0,6-17 0,-1-2 0,0 1 0,-1-1 0,-1-1 0,0 0 0,-1-1 0,-1 0 0,-17 11 0,9-7 0,-2-3 0,0 0 0,-1-1 0,-1-1 0,0-2 0,0-1 0,-1 0 0,-1-3 0,1 0 0,-1-2 0,-54 3 0,51-7 0,0-1 0,0-2 0,-41-8 0,58 7 0,0-1 0,0-1 0,1 0 0,-1-1 0,1-1 0,0 0 0,1-1 0,-24-18 0,22 12 0,0-1 0,1 0 0,1 0 0,0-2 0,1 0 0,1 0 0,0-1 0,2 0 0,0-1 0,1 0 0,1 0 0,0 0 0,2-1 0,-5-29 0,6 20 0,0 0 0,2 0 0,1-1 0,2 1 0,1 0 0,1 0 0,1 0 0,1 0 0,16-46 0,-7 44-227,1 0-1,2 1 1,1 0-1,1 1 1,37-41-1,-26 32-6598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49 24575,'7'-5'0,"0"0"0,0 0 0,0 0 0,0 1 0,1 0 0,-1 0 0,1 1 0,0 0 0,0 0 0,0 1 0,1 0 0,-1 1 0,1 0 0,-1 0 0,1 0 0,-1 1 0,1 1 0,-1-1 0,1 1 0,-1 1 0,0 0 0,1 0 0,12 5 0,-5-1 0,-1 0 0,1 1 0,-1 0 0,-1 1 0,0 1 0,0 0 0,0 1 0,-1 0 0,-1 2 0,0-1 0,12 16 0,-13-13 0,-2 0 0,0 1 0,-1 1 0,0-1 0,-1 1 0,-1 1 0,-1-1 0,0 1 0,-1 0 0,-1 0 0,0 0 0,-1 1 0,-1-1 0,-2 26 0,0-32 0,0-1 0,-1 1 0,0 0 0,-1-1 0,0 1 0,0-1 0,-1 0 0,-1 0 0,0 0 0,0-1 0,-1 0 0,0 0 0,0 0 0,-1-1 0,0 0 0,-1 0 0,0 0 0,0-1 0,0 0 0,-1-1 0,0 0 0,-1-1 0,1 1 0,-12 3 0,10-5 0,-1 1 0,0-2 0,0 0 0,0 0 0,0-2 0,0 1 0,-1-1 0,1-1 0,0 0 0,-1-1 0,1 0 0,0-1 0,0 0 0,-20-7 0,18 4 0,0-1 0,0-1 0,0 0 0,1-1 0,0-1 0,1 1 0,0-2 0,0 0 0,1 0 0,0-1 0,-9-13 0,11 12 0,0 1 0,1-2 0,0 1 0,1-1 0,0 0 0,1 0 0,0-1 0,1 0 0,1 0 0,0-1 0,1 1 0,1-1 0,0 1 0,1-1 0,0 0 0,2 1 0,-1-1 0,2 0 0,0 1 0,1-1 0,0 1 0,1-1 0,0 1 0,2 1 0,10-23 0,4 6-1365,-1 4-5461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72 24575,'1'-3'0,"-1"1"0,1-1 0,0 0 0,0 1 0,0 0 0,0-1 0,0 1 0,0-1 0,1 1 0,-1 0 0,1 0 0,0 0 0,-1 0 0,1 0 0,0 0 0,0 1 0,4-4 0,0 2 0,-1-1 0,1 0 0,-1 1 0,1 0 0,0 1 0,7-3 0,-4 3 0,0 1 0,-1 0 0,1 1 0,0 0 0,0 0 0,0 1 0,-1 0 0,1 0 0,0 1 0,-1 0 0,1 1 0,-1 0 0,0 0 0,0 1 0,8 4 0,4 4 0,0 0 0,-1 2 0,0 0 0,24 24 0,-30-24 0,-1 1 0,0 0 0,-1 0 0,-1 1 0,0 0 0,-1 1 0,-1 0 0,0 1 0,-1 0 0,-1 0 0,-1 0 0,-1 1 0,0-1 0,-2 1 0,0 0 0,-1 0 0,-1 0 0,0 0 0,-7 37 0,3-29 0,-2 0 0,-1 0 0,-1-1 0,-1 0 0,-1-1 0,-2 0 0,0-1 0,-2 0 0,0-1 0,-2 0 0,0-1 0,-2-1 0,-28 27 0,38-40 0,-1-1 0,0 0 0,0-1 0,0 0 0,-1 0 0,1-1 0,-1 0 0,-1-1 0,1 0 0,-1 0 0,1-1 0,-1-1 0,0 0 0,0 0 0,0-1 0,0-1 0,0 0 0,0 0 0,-1-1 0,1 0 0,1-1 0,-1 0 0,0-1 0,0-1 0,1 1 0,0-1 0,-1-1 0,2 0 0,-1-1 0,0 1 0,1-2 0,0 1 0,1-2 0,-13-11 0,8 2 0,1 1 0,0-1 0,1-1 0,1 0 0,0-1 0,2 0 0,0 0 0,1-1 0,1 0 0,-5-35 0,6 27 0,2 0 0,1 0 0,1-1 0,2 1 0,1 0 0,1 0 0,9-39 0,-3 39-170,0 1-1,2 0 0,2 0 1,0 1-1,1 1 0,2 0 1,23-28-1,-10 17-6655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24575,'2'0'0,"0"0"0,0 1 0,-1-1 0,1 1 0,0 0 0,0 0 0,-1-1 0,1 1 0,0 0 0,-1 1 0,1-1 0,-1 0 0,1 0 0,-1 1 0,1-1 0,-1 0 0,0 1 0,0-1 0,0 1 0,0 0 0,0-1 0,0 1 0,0 0 0,-1 0 0,1 0 0,-1-1 0,1 1 0,0 3 0,0 3 0,1-1 0,-1 1 0,0 0 0,0 0 0,-2 12 0,-10 53 0,-4-1 0,-3 0 0,-40 103 0,29-91 0,18-58-29,9-21-105,-1 0 1,1 0-1,0 0 0,1 0 1,-1 0-1,1 1 1,0-1-1,1 0 1,-1 6-1,3 1-6692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24575,'0'0'0,"0"-1"0,0 1 0,0 0 0,0-1 0,0 1 0,0 0 0,0-1 0,0 1 0,0 0 0,0-1 0,0 1 0,0 0 0,0-1 0,0 1 0,0-1 0,1 1 0,-1 0 0,0-1 0,0 1 0,0 0 0,1 0 0,-1-1 0,0 1 0,0 0 0,0-1 0,1 1 0,-1 0 0,0 0 0,1 0 0,-1-1 0,0 1 0,1 0 0,-1 0 0,0 0 0,1 0 0,-1-1 0,0 1 0,1 0 0,-1 0 0,0 0 0,1 0 0,18 9 0,11 20 0,132 217 0,-126-202 11,3-1 0,85 72 1,-31-32-1411,-72-62-5427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370 150 24575,'-1'-25'0,"0"14"0,1 1 0,0-1 0,1 1 0,0 0 0,0-1 0,4-10 0,-4 19 0,0-1 0,0 1 0,0 0 0,0 0 0,1-1 0,-1 1 0,1 0 0,-1 0 0,1 0 0,0 0 0,0 1 0,0-1 0,0 0 0,0 1 0,0 0 0,0-1 0,0 1 0,1 0 0,-1 0 0,1 0 0,-1 0 0,1 1 0,-1-1 0,1 1 0,-1-1 0,1 1 0,-1 0 0,1 0 0,4 0 0,5 1 0,-1 1 0,1 0 0,-1 0 0,1 2 0,-1-1 0,0 1 0,0 1 0,0-1 0,-1 2 0,0 0 0,0 0 0,0 1 0,-1 0 0,16 16 0,-12-11 0,-2 0 0,1 1 0,-2 1 0,0 0 0,0 0 0,-2 1 0,1 0 0,-2 0 0,9 27 0,-12-30 0,-1 1 0,0 0 0,-1 0 0,-1-1 0,0 1 0,0 0 0,-2 0 0,1 0 0,-2 0 0,0 0 0,0 0 0,-1 0 0,-1-1 0,0 0 0,0 1 0,-2-2 0,1 1 0,-11 15 0,3-9 0,-1 0 0,-1-1 0,0-1 0,-1 0 0,-1-1 0,0-1 0,-1-1 0,-1 0 0,-37 18 0,31-17 0,-2-2 0,1 0 0,-1-2 0,-1-1 0,0-2 0,0 0 0,-34 3 0,54-9 0,-1-1 0,1 0 0,-1 0 0,1 0 0,-1-1 0,1-1 0,-1 1 0,1-1 0,0-1 0,0 1 0,0-2 0,0 1 0,0-1 0,1 0 0,-1 0 0,1-1 0,0 0 0,1 0 0,-1-1 0,1 0 0,0 0 0,1 0 0,-1-1 0,1 0 0,0 0 0,1 0 0,0-1 0,-5-12 0,3 5 9,1 0-1,0-1 1,2 1-1,-1-1 1,2 0 0,0 0-1,1 0 1,1 0-1,0 0 1,1 1-1,1-1 1,0 0-1,8-25 1,-2 16-195,1 1 1,0 1-1,2 0 0,1 0 1,1 1-1,1 0 1,28-34-1,-15 25-6640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127 120 24575,'24'-22'0,"43"-32"0,-63 51 0,1 0 0,-1 1 0,1-1 0,-1 1 0,1 0 0,0 1 0,0-1 0,0 1 0,0 0 0,0 0 0,0 0 0,0 1 0,0 0 0,0 0 0,7 1 0,-2 0 0,-1 2 0,1-1 0,-1 1 0,0 0 0,0 1 0,-1 0 0,15 9 0,4 6 0,-1 1 0,0 1 0,36 40 0,-13-8 0,45 59 0,-78-91 0,-2 0 0,0 1 0,-2 1 0,0 0 0,-2 0 0,11 36 0,-19-52 0,-1 1 0,0 0 0,0-1 0,-1 1 0,0-1 0,0 1 0,0 0 0,-1-1 0,-1 1 0,1-1 0,-1 1 0,-1-1 0,1 0 0,-1 0 0,0 0 0,-1 0 0,0 0 0,0-1 0,0 0 0,-1 1 0,0-2 0,0 1 0,0 0 0,-8 5 0,-1 0 0,-1 1 0,0-2 0,0 0 0,-1 0 0,-1-2 0,1 0 0,-2-1 0,-33 9 0,31-12 0,-1-1 0,0-1 0,0-1 0,0 0 0,0-2 0,1-1 0,-1 0 0,0-2 0,1 0 0,-1-1 0,1-1 0,1-1 0,-1-1 0,1 0 0,0-2 0,1 0 0,0-1 0,1-1 0,0-1 0,1 0 0,1-1 0,0 0 0,-24-31 0,32 33 0,0 0 0,1 0 0,0 0 0,0-1 0,2 0 0,0 0 0,0-1 0,1 1 0,1-1 0,0 1 0,1-1 0,0 0 0,1 0 0,1 0 0,2-17 0,3-8 0,2 0 0,2 0 0,1 1 0,17-40 0,-18 55-273,0 1 0,2 0 0,0 1 0,26-32 0,-18 28-6553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174 341 24575,'-8'-6'0,"0"0"0,1 0 0,-2 1 0,-14-8 0,20 12 0,0 0 0,-1 1 0,1-1 0,-1 1 0,1-1 0,-1 1 0,1 0 0,-1 1 0,1-1 0,-1 0 0,1 1 0,-1 0 0,1 0 0,-1 0 0,1 0 0,0 1 0,0-1 0,0 1 0,-1 0 0,2-1 0,-1 2 0,0-1 0,0 0 0,1 0 0,-1 1 0,1 0 0,0-1 0,-1 1 0,1 0 0,1 0 0,-1 0 0,0 0 0,1 0 0,-1 1 0,1-1 0,0 0 0,-1 6 0,-2 6 0,1 0 0,1 0 0,0 0 0,0 0 0,2 1 0,0-1 0,2 20 0,-2-33 0,0 0 0,1 0 0,-1 0 0,0 0 0,1 0 0,-1-1 0,1 1 0,0 0 0,-1 0 0,1 0 0,0 0 0,0-1 0,0 1 0,0-1 0,1 1 0,-1 0 0,0-1 0,3 2 0,-3-2 0,0-1 0,0 1 0,1-1 0,-1 1 0,0-1 0,0 0 0,1 0 0,-1 0 0,0 0 0,0 0 0,1 0 0,-1 0 0,0 0 0,1 0 0,-1 0 0,0-1 0,0 1 0,0-1 0,1 1 0,-1-1 0,1 0 0,3-2 0,-1 0 0,0 0 0,0 0 0,0 0 0,-1-1 0,1 1 0,-1-1 0,0 0 0,0 0 0,0 0 0,0-1 0,-1 1 0,3-6 0,2-13 0,-1 0 0,0 0 0,-2-1 0,2-39 0,-6-100 0,-2 68 0,2 90 0,0-1 0,0 0 0,0 1 0,-1-1 0,0 0 0,0 1 0,0-1 0,-1 1 0,1-1 0,-1 1 0,-3-5 0,5 9 0,-1 1 0,1 0 0,0 0 0,0 0 0,0 0 0,0 0 0,-1 0 0,1 0 0,0 0 0,0 0 0,0 0 0,-1 0 0,1 0 0,0 0 0,0 0 0,0 0 0,0 0 0,-1 0 0,1 0 0,0 0 0,0 0 0,0 0 0,0 0 0,-1 0 0,1 0 0,0 0 0,0 1 0,0-1 0,0 0 0,-1 0 0,1 0 0,0 0 0,0 0 0,0 0 0,0 1 0,0-1 0,0 0 0,0 0 0,-1 0 0,1 0 0,0 1 0,0-1 0,0 0 0,0 0 0,0 0 0,0 0 0,0 1 0,0-1 0,0 0 0,0 0 0,0 0 0,0 0 0,0 1 0,0-1 0,0 0 0,0 0 0,0 0 0,0 1 0,0-1 0,1 0 0,-1 0 0,0 0 0,0 0 0,0 0 0,0 1 0,0-1 0,0 0 0,1 0 0,-1 16 0,11 51-115,20 89 359,-26-135-493,2-1 0,0 1 0,1-2 0,1 1 0,15 23 0,-10-23-6577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23 176 24575,'3'0'0,"1"-1"0,0 1 0,0 0 0,0-1 0,-1 0 0,1 0 0,0 0 0,-1 0 0,1-1 0,-1 1 0,0-1 0,1 0 0,-1 0 0,0 0 0,0-1 0,0 1 0,0-1 0,0 1 0,-1-1 0,1 0 0,-1 0 0,0 0 0,3-5 0,-3 3 0,1 0 0,-1-1 0,-1 1 0,1 0 0,-1-1 0,0 1 0,0-1 0,0 0 0,-1 1 0,0-1 0,0 0 0,0 1 0,-1-1 0,0 0 0,-2-7 0,3 11 0,0 0 0,-1 0 0,1 1 0,-1-1 0,0 0 0,1 0 0,-1 1 0,0-1 0,0 0 0,0 1 0,0-1 0,0 1 0,0 0 0,-1-1 0,1 1 0,0 0 0,-1-1 0,1 1 0,-3-1 0,3 2 0,0 0 0,0 0 0,0 0 0,0 0 0,-1 0 0,1 0 0,0 0 0,0 0 0,0 0 0,0 0 0,0 1 0,-1-1 0,1 1 0,0-1 0,0 1 0,0-1 0,0 1 0,0-1 0,0 1 0,0 0 0,1 0 0,-2 0 0,-3 4 0,1 0 0,-1 1 0,1-1 0,0 1 0,1-1 0,-1 1 0,1 0 0,-4 12 0,1-1 0,1-1 0,1 1 0,1 0 0,0 0 0,1 0 0,0 0 0,2 1 0,0-1 0,1 0 0,0 0 0,2 1 0,0-1 0,1-1 0,7 21 0,-10-34-3,0-1-1,0 1 0,0-1 0,1 1 1,-1-1-1,1 0 0,-1 0 0,1 0 1,0 0-1,-1 0 0,1 0 1,0 0-1,0 0 0,1-1 0,-1 1 1,0-1-1,0 0 0,1 0 0,-1 1 1,1-2-1,2 2 0,-1-1 20,0-1-1,0 0 0,0 0 1,0 0-1,0-1 0,0 1 1,0-1-1,0 0 0,0 0 1,0 0-1,0-1 0,5-2 1,8-6-298,0 0 0,-1-1 1,0-1-1,19-18 0,-34 29 208,16-14-6752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105 112 24575,'2'-2'0,"-1"0"0,1-1 0,-1 1 0,1 0 0,-1-1 0,0 0 0,0 1 0,0-1 0,0 0 0,-1 1 0,1-1 0,-1 0 0,1 0 0,-1 1 0,0-1 0,0 0 0,0 0 0,-1 0 0,1 1 0,-1-1 0,1 0 0,-1 0 0,0 1 0,0-1 0,0 1 0,0-1 0,-1 1 0,1-1 0,-1 1 0,0 0 0,1-1 0,-1 1 0,0 0 0,0 0 0,0 0 0,-4-2 0,5 3 0,0-1 0,-1 1 0,1 0 0,-1-1 0,1 1 0,-1 0 0,0 0 0,1 0 0,-1 0 0,0 0 0,0 1 0,0-1 0,1 0 0,-1 1 0,0 0 0,0-1 0,0 1 0,0 0 0,0 0 0,0 0 0,0 0 0,0 0 0,0 0 0,0 1 0,0-1 0,0 1 0,0-1 0,1 1 0,-1 0 0,0 0 0,0-1 0,1 1 0,-1 1 0,0-1 0,1 0 0,-1 0 0,1 0 0,0 1 0,-1-1 0,1 1 0,0-1 0,0 1 0,0 0 0,0-1 0,0 1 0,0 0 0,0 0 0,1 0 0,-1 0 0,0 2 0,-4 21 0,2 1 0,1-1 0,0 1 0,2-1 0,7 51 0,-5-54 0,23 167 0,-16-150-1365,-4-24-5461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49 24575,'0'-4'0,"0"-5"0,-4-2 0,-6 1 0,-4 3 0,-5 2 0,-3 3 0,-2 4 0,-1 3 0,0 1 0,-1 2 0,1 1 0,0 3 0,1-1 0,3-2-8191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3:02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24575,'-9'2'0,"0"-1"0,0 1 0,0 0 0,1 1 0,-1 0 0,1 1 0,-1 0 0,1 0 0,0 0 0,1 1 0,-1 0 0,1 1 0,0 0 0,1 0 0,-1 0 0,1 1 0,0 0 0,-9 15 0,10-16 0,1 0 0,0 0 0,1 1 0,-1-1 0,1 1 0,0 0 0,1 0 0,0 0 0,0 0 0,0 0 0,1 1 0,0-1 0,1 1 0,-1-1 0,1 0 0,1 1 0,0-1 0,0 1 0,0-1 0,1 0 0,0 0 0,0 0 0,0 0 0,1 0 0,5 9 0,-7-15 0,0 0 0,0 1 0,-1-1 0,1 0 0,0 0 0,0 0 0,0 0 0,0 0 0,0 0 0,0 0 0,1 0 0,-1-1 0,0 1 0,0 0 0,1 0 0,-1-1 0,0 1 0,1-1 0,-1 0 0,0 1 0,1-1 0,-1 0 0,1 0 0,-1 0 0,2 0 0,0 0 0,0-1 0,-1 0 0,1 0 0,-1 0 0,0 0 0,1 0 0,-1-1 0,0 1 0,1-1 0,-1 1 0,0-1 0,3-3 0,2-3 0,0 0 0,-1-1 0,0 1 0,0-1 0,8-18 0,-4-6 0,-8 27 0,-1-1 0,1 1 0,0-1 0,1 1 0,0 0 0,0-1 0,0 1 0,0 1 0,7-9 0,-9 14 0,0 0 0,-1-1 0,1 1 0,0 0 0,0 1 0,-1-1 0,1 0 0,0 0 0,0 0 0,-1 0 0,1 0 0,0 1 0,-1-1 0,1 0 0,0 1 0,-1-1 0,1 0 0,-1 1 0,1-1 0,0 1 0,-1-1 0,1 1 0,-1-1 0,0 1 0,1-1 0,-1 1 0,1 0 0,-1-1 0,0 1 0,1 0 0,-1-1 0,0 1 0,0 0 0,1-1 0,-1 1 0,0 0 0,0 1 0,11 28 0,-6-8 0,22 103 0,-25-111 0,0 0 0,-1 0 0,-1 0 0,-1 0 0,0 0 0,-6 28 0,6-37 5,0 0 0,-1-1 0,0 1 0,0 0 0,-1-1 0,1 1 0,-1-1 0,0 1 0,0-1 0,0 0 0,-1-1 0,1 1 0,-1 0 0,0-1 0,0 0 0,0 0 0,-1 0 0,1-1 0,-1 1 0,1-1 0,-1 0 0,0 0 0,-6 1 0,3-1-119,-1-1 0,0 0-1,0 0 1,0-1 0,0 0 0,0 0-1,0-1 1,0 0 0,0-1 0,0 0-1,0 0 1,-11-5 0,-1-2-6712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8 24575,'16'-5'0,"-2"2"0,-23 20 0,-150 169 0,-80 159 0,193-270 0,3 3 0,-56 143 0,89-190-1365,4-7-5461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4 420 0 0,'4'-4'7931'0'0,"-6"11"-4525"0"0,-5 2-3342 0 0,-5 4 622 0 0,1 1-1 0 0,0 0 1 0 0,2 0-1 0 0,-1 1 1 0 0,-13 30 0 0 0,-28 90-813 0 0,22-54 402 0 0,-43 115 452 0 0,30-64-512 0 0,5 1-138 0 0,15-43-69 0 0,14-69-18 0 0,7-17 12 0 0,-1 0 0 0 0,0 1 1 0 0,1-1-1 0 0,0 0 0 0 0,0 1 0 0 0,1-1 0 0 0,-1 6 0 0 0,1-10 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 0 0,'2'2'15887'0'0,"10"41"-13849"0"0,0 3-1841 0 0,2 0 0 0 0,2-1 0 0 0,24 48 0 0 0,76 125-128 0 0,-85-164-29 0 0,15 21-26 0 0,9 17 28 0 0,-28-29-46 0 0,-12-33 0 0 0,-13-27 4 0 0,0 0 0 0 0,0 0 0 0 0,0 0 0 0 0,-1 1 0 0 0,1-1 0 0 0,-1 1 0 0 0,0-1 0 0 0,0 1 0 0 0,1 4 0 0 0,20 30-30 0 0,-19-33-1955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0 760 0 0,'6'7'10648'0'0,"-3"25"-8869"0"0,-105 434-840 0 0,73-330-582 0 0,-1 20 434 0 0,6-30-164 0 0,5-42-536 0 0,-22 52-80 0 0,38-127 15 0 0,1 0-1 0 0,0 1 1 0 0,1-1 0 0 0,0 0-1 0 0,0 1 1 0 0,2 9 0 0 0,-1-19-16 0 0,0 0-6 0 0,0-1-4 0 0,0 1-5 0 0,19 6-13197 0 0,-16-3 11256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94 780 0 0,'0'-4'10668'0'0,"9"-8"-9487"0"0,-5 2-275 0 0,7-10 899 0 0,2 8-990 0 0,21-5-193 0 0,19 1 106 0 0,0 13-213 0 0,-40 4-425 0 0,-1 0 1 0 0,0 1-1 0 0,0 1 1 0 0,18 5-1 0 0,-15-2-76 0 0,0 1 0 0 0,-1 0-1 0 0,1 1 1 0 0,-1 0 0 0 0,-1 1 0 0 0,1 1 0 0 0,-2 0 0 0 0,1 1-1 0 0,-2 0 1 0 0,1 1 0 0 0,-1 0 0 0 0,9 14 0 0 0,-5-6-17 0 0,-1 1 0 0 0,-1 0 0 0 0,-1 0 1 0 0,-1 2-1 0 0,8 23 0 0 0,-16-37-1 0 0,0 0 0 0 0,-1 0 1 0 0,-1 0-1 0 0,0 0 0 0 0,0 0 0 0 0,0 1 0 0 0,-2-1 0 0 0,1 0 1 0 0,-1 0-1 0 0,0 0 0 0 0,-1 0 0 0 0,0 0 0 0 0,0 0 0 0 0,-1 0 0 0 0,0 0 1 0 0,-8 15-1 0 0,-1-5-12 0 0,0 0 0 0 0,-1-1 0 0 0,-1-1 1 0 0,0 0-1 0 0,-2-1 0 0 0,0 0 0 0 0,0-1 0 0 0,-2-1 1 0 0,0-1-1 0 0,0 0 0 0 0,-1-2 0 0 0,-1 0 0 0 0,-33 14 1 0 0,20-12 68 0 0,-1-2 1 0 0,0 0-1 0 0,0-3 1 0 0,-1-1-1 0 0,0-1 1 0 0,-1-2-1 0 0,-67-1 1 0 0,97-3-47 0 0,-1 0 0 0 0,0-1 0 0 0,1 0 0 0 0,-1-1 0 0 0,1 1 0 0 0,-1-1 0 0 0,1 0 0 0 0,0-1-1 0 0,0 1 1 0 0,0-1 0 0 0,0 0 0 0 0,0-1 0 0 0,1 0 0 0 0,0 0 0 0 0,-1 0 0 0 0,2 0 0 0 0,-6-6 0 0 0,4 2 1 0 0,0 0 1 0 0,0 0-1 0 0,1-1 1 0 0,1 1-1 0 0,-1-1 0 0 0,1 0 1 0 0,1-1-1 0 0,-1 1 1 0 0,2-1-1 0 0,-3-15 1 0 0,2 6-12 0 0,1 1 0 0 0,1-1 0 0 0,1 0 0 0 0,0 0 0 0 0,2 0 0 0 0,0 0 0 0 0,1 0 0 0 0,1 1 0 0 0,1-1 1 0 0,0 1-1 0 0,14-29 0 0 0,-12 35-214 0 0,1 0 0 0 0,1 0-1 0 0,0 1 1 0 0,1 0 0 0 0,0 0 0 0 0,0 2 0 0 0,1-1 0 0 0,1 1 0 0 0,-1 0 0 0 0,22-10 0 0 0,13-6-5639 0 0,73-28 0 0 0,-91 42 3698 0 0,0 1 340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61 540 0 0,'-1'0'293'0'0,"1"0"0"0"0,-1-1 0 0 0,1 1 0 0 0,-1 0 0 0 0,0 0 0 0 0,1 0 0 0 0,-1 0 1 0 0,1-1-1 0 0,-1 1 0 0 0,1 0 0 0 0,-1 0 0 0 0,1-1 0 0 0,-1 1 0 0 0,1 0 0 0 0,-1-1 0 0 0,1 1 0 0 0,0-1 0 0 0,-1 1 0 0 0,1-1 0 0 0,-1 1 0 0 0,1 0 0 0 0,0-1 0 0 0,0 0 1 0 0,-1 1-1 0 0,1-1 0 0 0,0 1 0 0 0,0-1 0 0 0,-1 1 0 0 0,1-1 0 0 0,0 1 0 0 0,0-1 0 0 0,0 0 0 0 0,0 1 0 0 0,0-1 0 0 0,0 1 0 0 0,0-1 0 0 0,0 1 0 0 0,0-1 0 0 0,0 0 1 0 0,23-15 3993 0 0,39-4-3628 0 0,-61 20-541 0 0,10-2-113 0 0,0-1-1 0 0,0 2 1 0 0,1 0 0 0 0,-1 0 0 0 0,0 1 0 0 0,1 0-1 0 0,-1 1 1 0 0,0 1 0 0 0,0-1 0 0 0,0 2 0 0 0,0 0-1 0 0,0 0 1 0 0,0 1 0 0 0,-1 0 0 0 0,1 1-1 0 0,-1 0 1 0 0,0 0 0 0 0,-1 1 0 0 0,1 1 0 0 0,-1 0-1 0 0,0 0 1 0 0,-1 0 0 0 0,0 1 0 0 0,0 0-1 0 0,-1 1 1 0 0,11 16 0 0 0,-8-11-15 0 0,-1 1 0 0 0,-1 0 0 0 0,0 0-1 0 0,-1 1 1 0 0,-1 0 0 0 0,-1 0 0 0 0,0 0 0 0 0,-1 1-1 0 0,0 0 1 0 0,-2 0 0 0 0,0 0 0 0 0,0 0 0 0 0,-2 0 0 0 0,0 0-1 0 0,-1 0 1 0 0,-1 0 0 0 0,-5 19 0 0 0,2-13 47 0 0,-2-1 0 0 0,-1 0 1 0 0,-1-1-1 0 0,-1 0 0 0 0,0 0 0 0 0,-2-1 0 0 0,0 0 1 0 0,-1-1-1 0 0,-1-1 0 0 0,-1 0 0 0 0,-18 17 0 0 0,22-25-54 0 0,1-1-1 0 0,-2-1 0 0 0,1 0 1 0 0,-1 0-1 0 0,0-1 0 0 0,0-1 1 0 0,-1 0-1 0 0,0 0 0 0 0,0-2 1 0 0,-1 1-1 0 0,1-2 0 0 0,-1 0 0 0 0,0 0 1 0 0,0-2-1 0 0,0 1 0 0 0,0-2 1 0 0,0 0-1 0 0,0 0 0 0 0,-21-5 1 0 0,23 3 8 0 0,0 0 1 0 0,0-1-1 0 0,0-1 0 0 0,1 0 1 0 0,-1 0-1 0 0,1-1 1 0 0,0-1-1 0 0,0 0 1 0 0,0 0-1 0 0,-19-16 1 0 0,23 15 8 0 0,0-1 0 0 0,1 1 0 0 0,-1-1 0 0 0,1 0 0 0 0,1-1 1 0 0,-1 1-1 0 0,2-1 0 0 0,-1 0 0 0 0,1 0 0 0 0,0-1 0 0 0,1 1 0 0 0,0-1 0 0 0,-2-18 1 0 0,2 11 22 0 0,2 0 0 0 0,0 0 1 0 0,1 1-1 0 0,0-1 1 0 0,2 0-1 0 0,0 0 1 0 0,0 0-1 0 0,2 1 0 0 0,0 0 1 0 0,1 0-1 0 0,7-17 1 0 0,-2 13-453 0 0,0 0 0 0 0,1 1 1 0 0,1 0-1 0 0,1 1 0 0 0,0 1 1 0 0,1-1-1 0 0,1 2 0 0 0,18-15 1 0 0,-15 15-1447 0 0,2 0 1 0 0,0 2-1 0 0,1 0 1 0 0,0 1 0 0 0,34-14-1 0 0,-21 14 137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88 524 0 0,'0'-2'707'0'0,"0"1"0"0"0,1-1 0 0 0,-1 1 0 0 0,0 0 0 0 0,1-1-1 0 0,-1 1 1 0 0,1 0 0 0 0,-1 0 0 0 0,1-1 0 0 0,0 1 0 0 0,-1 0 0 0 0,1 0 0 0 0,0 0 0 0 0,1-2-1 0 0,21-15 3473 0 0,32-10-3356 0 0,-49 25-497 0 0,2 0-275 0 0,0 0 1 0 0,0 0-1 0 0,0 1 1 0 0,1 0 0 0 0,-1 0-1 0 0,1 1 1 0 0,0 0-1 0 0,-1 1 1 0 0,1 0-1 0 0,0 0 1 0 0,-1 1-1 0 0,17 3 1 0 0,-12-1-16 0 0,0 1 0 0 0,0 1 0 0 0,-1 0 0 0 0,1 0 0 0 0,-1 2-1 0 0,-1-1 1 0 0,19 15 0 0 0,-12-8-7 0 0,-2 2-1 0 0,24 24 1 0 0,1 12 14 0 0,-28-32-3 0 0,0 1 0 0 0,12 27 0 0 0,-18-30-41 0 0,0 0 1 0 0,-1 0-1 0 0,-1 0 1 0 0,0 1-1 0 0,1 20 0 0 0,-4-25 2 0 0,-1 0 0 0 0,-1-1-1 0 0,-1 1 1 0 0,-2 18 0 0 0,2-22-16 0 0,-1 0 0 0 0,0 0 0 0 0,-1 0 0 0 0,0 0 0 0 0,-1-1 0 0 0,0 0 0 0 0,0 1 0 0 0,0-1 0 0 0,-1-1 0 0 0,0 1 0 0 0,-8 7 0 0 0,6-7-35 0 0,0-1-1 0 0,0-1 1 0 0,-1 1-1 0 0,0-1 1 0 0,-1-1-1 0 0,-17 10 1 0 0,13-9-16 0 0,-1-1 1 0 0,0-1 0 0 0,-1 0 0 0 0,1 0-1 0 0,-1-2 1 0 0,0 0 0 0 0,0 0 0 0 0,1-1 0 0 0,-1-1-1 0 0,0-1 1 0 0,0 0 0 0 0,-27-6 0 0 0,20 2 67 0 0,1-1 1 0 0,0 0 0 0 0,0-2 0 0 0,1-1 0 0 0,0 0 0 0 0,0-1 0 0 0,1-1 0 0 0,-18-14-1 0 0,29 19 2 0 0,1-1-1 0 0,0 0 0 0 0,1 0 0 0 0,0 0 0 0 0,0-1 0 0 0,0 0 0 0 0,1 0 1 0 0,0 0-1 0 0,1-1 0 0 0,0 0 0 0 0,0 1 0 0 0,1-1 0 0 0,0-1 0 0 0,-2-9 0 0 0,-2-37 49 0 0,8 19 11 0 0,10-21 114 0 0,18-16 234 0 0,-2 31-261 0 0,7 4-127 0 0,-6 16-90 0 0,-23 19-273 0 0,1 1 0 0 0,0-1 1 0 0,0 1-1 0 0,0 0 0 0 0,1 1 0 0 0,-1 0 1 0 0,8-3-1 0 0,-7 4-640 0 0,1 0 1 0 0,-1 0-1 0 0,0 1 0 0 0,0 0 1 0 0,1 0-1 0 0,-1 1 1 0 0,0-1-1 0 0,0 2 0 0 0,1-1 1 0 0,11 5-1 0 0,3 2-1199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1 388 0 0,'1'0'638'0'0,"0"1"1"0"0,1 0-1 0 0,-2-1 1 0 0,1 1-1 0 0,0 0 0 0 0,0 0 1 0 0,0 0-1 0 0,0 0 1 0 0,0 0-1 0 0,-1 0 0 0 0,1 0 1 0 0,0 0-1 0 0,-1 0 1 0 0,1 0-1 0 0,-1 0 1 0 0,1 1-1 0 0,5 27 3082 0 0,-6-1-3623 0 0,-2 12-954 0 0,1-13 2862 0 0,1 57-489 0 0,0-28-1233 0 0,0 36-104 0 0,0-91-31 0 0,14-40 166 0 0,-6 8-306 0 0,16-44-47 0 0,-22 70 114 0 0,0 0-1 0 0,1 0 1 0 0,0 0-1 0 0,-1 0 1 0 0,2 0 0 0 0,-1 1-1 0 0,1-1 1 0 0,-1 1 0 0 0,1 0-1 0 0,0 0 1 0 0,5-4-1 0 0,-8 8-67 0 0,0-1-1 0 0,0 1 0 0 0,-1 0 1 0 0,1-1-1 0 0,0 1 0 0 0,0-1 1 0 0,-1 1-1 0 0,1 0 0 0 0,0 0 0 0 0,0 0 1 0 0,0-1-1 0 0,0 1 0 0 0,-1 0 1 0 0,1 0-1 0 0,0 0 0 0 0,0 0 1 0 0,0 0-1 0 0,0 0 0 0 0,0 1 0 0 0,-1-1 1 0 0,1 0-1 0 0,0 0 0 0 0,0 1 1 0 0,0-1-1 0 0,-1 0 0 0 0,1 1 1 0 0,1 0-1 0 0,17 23 31 0 0,2 38-82 0 0,-20-58 50 0 0,12 38-1162 0 0,-4-12-4671 0 0,-1 0-5087 0 0,-8-22 9299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0 508 0 0,'-1'14'15051'0'0,"-2"5"-10342"0"0,-3 24-6888 0 0,5-25 3668 0 0,2 39-852 0 0,0-30-2167 0 0,0 1-5937 0 0,7-13-2056 0 0,-5-11 7960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0 712 0 0,'2'0'10985'0'0,"2"6"-9087"0"0,-2-1-1566 0 0,1 0-314 0 0,8 33 116 0 0,-10-37-158 0 0,-1 0 0 0 0,0 0 1 0 0,1 0-1 0 0,-1 0 1 0 0,0 0-1 0 0,0 0 1 0 0,0 0-1 0 0,0 0 1 0 0,0 0-1 0 0,0 0 1 0 0,0 0-1 0 0,0 0 1 0 0,0 0-1 0 0,-1 0 1 0 0,1 0-1 0 0,0 0 1 0 0,-1 0-1 0 0,1 0 1 0 0,-1 0-1 0 0,1 0 1 0 0,-1 0-1 0 0,1 0 1 0 0,-1 0-1 0 0,0 0 1 0 0,1 0-1 0 0,-1-1 1 0 0,0 1-1 0 0,-1 1 1 0 0,1-2-13 0 0,0 0 0 0 0,0 0 0 0 0,0-1 0 0 0,0 1 0 0 0,0 0 0 0 0,0 0 0 0 0,-1-1 0 0 0,1 1 0 0 0,0-1 0 0 0,0 1 0 0 0,1-1 0 0 0,-1 1 0 0 0,0-1 0 0 0,0 1 0 0 0,0-1 0 0 0,0 0 0 0 0,0 0 0 0 0,1 1 0 0 0,-1-1 0 0 0,0 0 0 0 0,1 0 0 0 0,-1 0 0 0 0,0 0 0 0 0,1 0 0 0 0,-1 0 0 0 0,1 0 0 0 0,-1 0 0 0 0,1 0 0 0 0,0-1 0 0 0,-1 1 49 0 0,0 0 0 0 0,1 0 0 0 0,-1 0 0 0 0,0 0 0 0 0,1-1 1 0 0,-1 1-1 0 0,1 0 0 0 0,0 0 0 0 0,-1 0 0 0 0,1-1 0 0 0,0 1 0 0 0,0 0 1 0 0,0-1-1 0 0,0 1 0 0 0,0 0 0 0 0,0 0 0 0 0,0-1 0 0 0,0 1 0 0 0,1 0 1 0 0,-1 0-1 0 0,0 0 0 0 0,1-1 0 0 0,-1 1 0 0 0,1 0 0 0 0,0-2 0 0 0,0 3-10 0 0,-1-1 0 0 0,1 1 0 0 0,-1-1 0 0 0,1 1 0 0 0,-1 0-1 0 0,0-1 1 0 0,1 1 0 0 0,-1 0 0 0 0,1 0 0 0 0,-1-1-1 0 0,1 1 1 0 0,0 0 0 0 0,-1 0 0 0 0,1 0 0 0 0,-1 0 0 0 0,1 0-1 0 0,-1 0 1 0 0,1-1 0 0 0,-1 1 0 0 0,1 0 0 0 0,0 1-1 0 0,-1-1 1 0 0,1 0 0 0 0,-1 0 0 0 0,1 0 0 0 0,-1 0 0 0 0,1 0-1 0 0,0 1 1 0 0,3 4-1176 0 0,-1 0-604 0 0,-2-4 1029 0 0,0 1-331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4 116 0 0,'6'-3'15613'0'0,"-4"26"-15328"0"0,6 17 323 0 0,-1-5-308 0 0,-3-3-331 0 0,-5 21-87 0 0,-6-20 27 0 0,5-30 84 0 0,1 1 0 0 0,-1-1 1 0 0,1 0-1 0 0,-1 0 0 0 0,0 0 0 0 0,0 0 0 0 0,0-1 1 0 0,-1 1-1 0 0,1-1 0 0 0,0 1 0 0 0,-1-1 0 0 0,-3 3 1 0 0,5-5-8 0 0,0 1 0 0 0,-1-1 0 0 0,1 1 0 0 0,0-1 0 0 0,0 0 0 0 0,-1 0 0 0 0,1 0 0 0 0,0 1 0 0 0,0-1 0 0 0,-1 0 1 0 0,1-1-1 0 0,0 1 0 0 0,0 0 0 0 0,-1 0 0 0 0,1 0 0 0 0,0-1 0 0 0,0 1 0 0 0,0-1 0 0 0,0 1 0 0 0,-1-1 0 0 0,1 1 1 0 0,0-1-1 0 0,0 0 0 0 0,0 1 0 0 0,0-1 0 0 0,0 0 0 0 0,0 0 0 0 0,0 0 0 0 0,1 0 0 0 0,-1 0 0 0 0,0 0 1 0 0,0 0-1 0 0,0-2 0 0 0,-27-43-25 0 0,24 38-13 0 0,-13-32 42 0 0,13 23-111 0 0,3 7-111 0 0,18 12-14179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716 12 24575,'1'-1'0,"-1"0"0,1 0 0,0 0 0,0 1 0,-1-1 0,1 0 0,0 0 0,0 1 0,0-1 0,0 1 0,0-1 0,0 1 0,0-1 0,0 1 0,0-1 0,0 1 0,0 0 0,1 0 0,-1-1 0,0 1 0,0 0 0,0 0 0,0 0 0,0 0 0,0 0 0,1 1 0,-1-1 0,0 0 0,0 0 0,0 1 0,2 0 0,-2 0 0,0 0 0,0 0 0,-1 0 0,1 0 0,0 0 0,0 1 0,-1-1 0,1 0 0,-1 0 0,1 1 0,-1-1 0,1 0 0,-1 1 0,0-1 0,0 0 0,0 1 0,1-1 0,-1 0 0,-1 1 0,1-1 0,0 0 0,0 1 0,0-1 0,-1 1 0,1-1 0,-1 2 0,-7 16 0,0 0 0,0-1 0,-2 1 0,0-2 0,-19 24 0,-71 78 0,-367 422 0,445-513 0,1 2 0,1-1 0,-27 59 0,46-86-30,0 0 0,0 0-1,0-1 1,1 1 0,-1 0-1,1 0 1,-1 0 0,1 0-1,-1 0 1,1 0 0,0 0-1,0 0 1,0 0 0,0 0-1,1 0 1,-1-1-1,0 1 1,1 0 0,0 0-1,-1 0 1,1 0 0,0 0-1,0-1 1,0 1 0,0 0-1,0-1 1,0 1 0,0-1-1,1 1 1,-1-1 0,0 0-1,1 1 1,-1-1 0,1 0-1,0 0 1,-1 0 0,1 0-1,0 0 1,0 0 0,0-1-1,-1 1 1,1-1 0,0 1-1,4 0 1,16 2-6796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24575,'3'-3'0,"3"11"0,4 14 0,20 55 0,3-2 0,3-1 0,59 90 0,-75-130 0,19 25 44,3-2 0,49 53 0,59 79-1541,-134-163-5329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0T23:02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27 440 0 0,'-2'-4'9912'0'0,"2"7"-8935"0"0,0 19-199 0 0,1-22-828 0 0,-1 1 0 0 0,0-1 0 0 0,0 0 0 0 0,0 0 0 0 0,0 1 0 0 0,0-1 0 0 0,0 0 1 0 0,1 0-1 0 0,-1 1 0 0 0,0-1 0 0 0,0 0 0 0 0,0 0 0 0 0,0 1 0 0 0,0-1 0 0 0,0 0 0 0 0,0 0 1 0 0,0 1-1 0 0,0-1 0 0 0,0 0 0 0 0,0 0 0 0 0,0 1 0 0 0,0-1 0 0 0,-1 0 0 0 0,1 0 0 0 0,0 1 1 0 0,0-1-1 0 0,0 0 0 0 0,0 0 0 0 0,0 1 0 0 0,0-1 0 0 0,-1 0 0 0 0,1 0 0 0 0,0 0 0 0 0,0 1 1 0 0,0-1-1 0 0,-1 0 0 0 0,1 0 0 0 0,0 0 0 0 0,0 0 0 0 0,0 1 0 0 0,-1-1 0 0 0,1 0 1 0 0,0 0-1 0 0,0 0 0 0 0,-1 0 0 0 0,1 0 0 0 0,0 0 0 0 0,-1 0 0 0 0,1 0 0 0 0,0 0 0 0 0,0 0 1 0 0,-1 0-1 0 0,1 0 0 0 0,0 0 0 0 0,-15-28-596 0 0,14 27 707 0 0,0 0 0 0 0,1 0 1 0 0,-1 0-1 0 0,1 0 1 0 0,0 0-1 0 0,-1 0 1 0 0,1 0-1 0 0,0 0 1 0 0,-1 0-1 0 0,1 0 0 0 0,0 0 1 0 0,0-1-1 0 0,0 1 1 0 0,0 0-1 0 0,0 0 1 0 0,0 0-1 0 0,0 0 1 0 0,1 0-1 0 0,-1 0 0 0 0,0 0 1 0 0,1 0-1 0 0,-1 0 1 0 0,0 0-1 0 0,1 0 1 0 0,-1 0-1 0 0,2-1 1 0 0,-2 2 146 0 0,1 0-340 0 0,0 0-1 0 0,0 0 0 0 0,1 0 0 0 0,-1 1 0 0 0,0-1 1 0 0,0 0-1 0 0,0 1 0 0 0,0-1 0 0 0,0 1 1 0 0,0-1-1 0 0,0 1 0 0 0,0 0 0 0 0,0-1 1 0 0,0 1-1 0 0,-1 0 0 0 0,1 0 0 0 0,0 0 0 0 0,0-1 1 0 0,-1 1-1 0 0,2 1 0 0 0,16 18-6332 0 0,-15-15 5198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1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507 122 24575,'-1'0'0,"1"0"0,-1 1 0,0-1 0,1 0 0,-1 0 0,1 0 0,-1 0 0,1 0 0,-1 0 0,1 0 0,-1 0 0,0 0 0,1 0 0,-1 0 0,1 0 0,-1 0 0,1 0 0,-1 0 0,1 0 0,-1-1 0,1 1 0,-1 0 0,1 0 0,-1-1 0,1 1 0,-1 0 0,1-1 0,-1 1 0,1-1 0,0 1 0,-1 0 0,1-1 0,0 1 0,-1-1 0,1 1 0,0-1 0,-1 1 0,1-1 0,0 1 0,0-2 0,18-18 0,42-15 0,-27 23 0,0 0 0,1 2 0,55-9 0,-66 16 0,-1 2 0,0 0 0,1 2 0,-1 0 0,0 1 0,40 10 0,-26-3 0,0 2 0,-1 1 0,-1 2 0,0 2 0,61 37 0,-72-37 0,-1 1 0,0 1 0,-2 0 0,0 2 0,-1 0 0,-1 2 0,-1 0 0,23 38 0,-22-27 0,-1 1 0,-1 1 0,-3 0 0,0 1 0,-2 1 0,-2 0 0,-2 0 0,-1 1 0,-2 0 0,-1 74 0,-4-83 0,-2-1 0,-1 0 0,-1 0 0,-2-1 0,0 1 0,-2-1 0,-1-1 0,-1 0 0,-1 0 0,-2-1 0,0-1 0,-2 0 0,0-1 0,-2-1 0,-27 28 0,5-13 0,-2-2 0,-1-2 0,-2-1 0,-1-3 0,-1-2 0,-2-2 0,0-1 0,-1-4 0,-2-1 0,0-2 0,-1-3 0,0-2 0,-1-3 0,0-2 0,0-2 0,-72-3 0,111-3 0,0-2 0,0 0 0,0 0 0,0-1 0,0-1 0,1 0 0,-1-1 0,1-1 0,1 0 0,-1-1 0,2-1 0,-1 0 0,1 0 0,0-1 0,1-1 0,-14-16 0,1-2 0,2-2 0,1 0 0,1-1 0,2-1 0,-23-57 0,31 63 0,1 0 0,2-1 0,0-1 0,2 1 0,1-1 0,1 1 0,2-1 0,1 0 0,1 0 0,1 0 0,2 0 0,1 1 0,8-30 0,1 14 0,1 0 0,2 1 0,2 1 0,2 1 0,2 0 0,2 2 0,40-51 0,-45 67 17,0 1 0,2 1 1,0 1-1,2 1 0,0 1 0,48-27 0,167-66-1502,-189 91-5341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1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17 106 24575,'0'0'0,"-1"0"0,0 0 0,0-1 0,1 1 0,-1 0 0,0 0 0,0-1 0,1 1 0,-1 0 0,0-1 0,1 1 0,-1-1 0,0 1 0,1-1 0,-1 1 0,1-1 0,-1 1 0,1-1 0,-1 1 0,1-1 0,-1 0 0,1 1 0,-1-1 0,1 0 0,0 0 0,-1 1 0,1-1 0,0 0 0,0 0 0,0 1 0,0-1 0,0 0 0,0 0 0,0 0 0,0 1 0,0-1 0,0 0 0,0 0 0,0 0 0,0 1 0,1-1 0,-1 0 0,0 0 0,0 1 0,1-1 0,-1 0 0,1 0 0,18-37 0,-16 35 0,0 0 0,-1 0 0,2 0 0,-1 0 0,0 0 0,0 1 0,1-1 0,-1 1 0,1 0 0,0 0 0,0 0 0,0 1 0,0 0 0,0-1 0,0 1 0,0 0 0,0 1 0,6-1 0,-7 1 0,0 1 0,0-1 0,0 1 0,0 0 0,1 0 0,-1 0 0,-1 0 0,1 0 0,0 1 0,0-1 0,0 1 0,-1 0 0,1 0 0,-1 0 0,1 0 0,-1 0 0,0 1 0,0-1 0,0 1 0,0-1 0,-1 1 0,1 0 0,0 0 0,1 5 0,1 3 0,0 0 0,0 0 0,-1 1 0,-1-1 0,0 1 0,-1-1 0,1 19 0,-11 84 0,0-9 0,9-96 0,0 0 0,0-1 0,1 1 0,0-1 0,1 1 0,0-1 0,0 0 0,7 15 0,-8-20 0,0-1 0,1 0 0,0 1 0,-1-1 0,1 0 0,0 0 0,0 0 0,0 0 0,0-1 0,1 1 0,-1 0 0,0-1 0,1 0 0,-1 1 0,1-1 0,0 0 0,-1 0 0,1 0 0,0-1 0,-1 1 0,1-1 0,0 0 0,0 1 0,0-1 0,-1 0 0,1-1 0,0 1 0,0 0 0,-1-1 0,1 0 0,3 0 0,8-4-105,0-1 0,0 0 0,0 0 0,-1-1 0,0-1 0,-1 0 0,0-1 0,0 0 0,-1-1 0,0-1 0,0 1 0,10-16 0,-5 5-6721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1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82 24575,'0'0'0,"0"0"0,-1 0 0,1 0 0,0 0 0,-1 0 0,1 0 0,0 0 0,-1 0 0,1 0 0,0 0 0,-1 0 0,1 0 0,0 0 0,-1 0 0,1 0 0,0 0 0,0 0 0,-1 0 0,1 0 0,0-1 0,-1 1 0,1 0 0,0 0 0,0 0 0,-1 0 0,1-1 0,0 1 0,0 0 0,-1 0 0,1-1 0,0 1 0,0 0 0,0 0 0,0-1 0,0 1 0,-1 0 0,1-1 0,0 1 0,0 0 0,0-1 0,8-12 0,19-10 0,-18 18 0,0-1 0,0 2 0,1-1 0,-1 1 0,1 1 0,0-1 0,0 2 0,0-1 0,1 1 0,11 0 0,-19 2 0,1 0 0,-1 0 0,0 1 0,1-1 0,-1 1 0,0 0 0,1 0 0,-1 0 0,0 0 0,0 1 0,0-1 0,0 1 0,0 0 0,0 0 0,-1 0 0,1 0 0,0 0 0,-1 0 0,0 1 0,0-1 0,1 1 0,-2 0 0,1 0 0,0 0 0,0 0 0,-1 0 0,0 0 0,1 0 0,-1 0 0,0 0 0,-1 1 0,1-1 0,-1 0 0,1 6 0,0 2 0,-1 0 0,0 0 0,-1 0 0,0 1 0,0-1 0,-2 0 0,1 0 0,-1-1 0,-8 19 0,-3 13 0,14-40 0,-1-1 0,1 1 0,-1-1 0,1 1 0,0-1 0,-1 1 0,1 0 0,0-1 0,0 1 0,0-1 0,1 1 0,-1 0 0,0-1 0,1 1 0,-1-1 0,1 1 0,-1-1 0,1 1 0,-1-1 0,1 1 0,0-1 0,0 0 0,0 1 0,0-1 0,0 0 0,0 0 0,0 0 0,0 0 0,1 0 0,-1 0 0,0 0 0,1 0 0,-1 0 0,1 0 0,-1-1 0,3 2 0,7 1 0,-1 0 0,1-1 0,0 0 0,19 1 0,17 4 0,-44-7 0,0 1 0,0 0 0,0 0 0,0 0 0,-1 0 0,1 1 0,0-1 0,-1 1 0,1-1 0,-1 1 0,1 0 0,-1 0 0,0 0 0,0 0 0,0 1 0,0-1 0,0 0 0,-1 1 0,1-1 0,-1 1 0,1 0 0,-1-1 0,0 1 0,0 0 0,0 0 0,-1 0 0,1 0 0,-1 0 0,1 0 0,-1 0 0,0 0 0,0 0 0,-1 0 0,1 0 0,0 0 0,-2 5 0,-1-1 0,0-1 0,0 1 0,-1-1 0,1 0 0,-1 0 0,-1 0 0,1 0 0,-1-1 0,0 1 0,0-1 0,-1 0 0,1-1 0,-1 0 0,-8 5 0,-1 1-1365,2-1-5461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1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1448 0 24575,'0'1'0,"1"0"0,-1-1 0,0 1 0,1 0 0,-1 0 0,0-1 0,0 1 0,0 0 0,0 0 0,1-1 0,-1 1 0,0 0 0,0 0 0,0 0 0,0-1 0,-1 1 0,1 0 0,0 0 0,0-1 0,0 1 0,-1 0 0,1 0 0,0-1 0,-1 1 0,1 0 0,0-1 0,-1 1 0,1 0 0,-1-1 0,1 1 0,-2 0 0,-15 30 0,-100 149 0,-183 309 0,-156 419 0,15-28 0,338-670-1365,94-192-5461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1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19 24575,'0'0'0,"0"-1"0,0 0 0,1 1 0,-1-1 0,0 1 0,0-1 0,0 0 0,0 1 0,0-1 0,0 0 0,0 1 0,0-1 0,0 0 0,0 1 0,0-1 0,-1 1 0,1-1 0,0 0 0,0 1 0,-1-1 0,1 1 0,0-1 0,-1 1 0,1-1 0,0 1 0,-1-1 0,1 1 0,-1-1 0,1 1 0,-1-1 0,1 1 0,-1 0 0,0-1 0,-14 16 0,-11 34 0,18-23 0,1 1 0,1 0 0,1 0 0,2 0 0,-1 52 0,0-11 0,2-45-195,2 1 0,0 0 0,1 0 0,1 0 0,2-1 0,11 46 0,-9-54-6631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1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24575,'1'0'0,"-1"1"0,1 0 0,-1-1 0,1 1 0,-1-1 0,1 1 0,-1 0 0,0-1 0,1 1 0,-1 0 0,0-1 0,1 1 0,-1 0 0,0 0 0,0-1 0,0 1 0,0 0 0,0 0 0,0 0 0,0-1 0,0 1 0,0 0 0,0 0 0,0-1 0,0 1 0,0 0 0,-1 0 0,1-1 0,0 1 0,-1 0 0,0 1 0,-9 32 0,9-31 0,-8 19 0,2 1 0,1 0 0,1 0 0,1 0 0,0 1 0,2-1 0,1 1 0,2 27 0,1-41 0,1 0 0,0 0 0,0 0 0,1 0 0,0-1 0,1 0 0,0 0 0,0 0 0,1 0 0,0-1 0,1 0 0,12 13 0,-15-18 0,0 1 0,0-1 0,0 0 0,0-1 0,1 1 0,-1-1 0,1 1 0,-1-1 0,1-1 0,0 1 0,0-1 0,0 1 0,0-2 0,0 1 0,0 0 0,0-1 0,0 0 0,0 0 0,0 0 0,0-1 0,0 0 0,0 0 0,0 0 0,0-1 0,-1 1 0,1-1 0,0 0 0,4-3 0,-7 3 0,1 1 0,-1-1 0,1 0 0,-1 0 0,0 0 0,0 0 0,0 0 0,0 0 0,0-1 0,0 1 0,-1-1 0,1 1 0,-1-1 0,1 1 0,-1-1 0,0 0 0,0 0 0,-1 0 0,1 0 0,0 0 0,-1 0 0,0 0 0,0 1 0,0-1 0,0 0 0,0 0 0,0 0 0,-1 0 0,0 0 0,1 0 0,-3-4 0,2 4 0,0 0 0,0 0 0,-1 0 0,1 0 0,-1 0 0,0 0 0,0 1 0,0-1 0,0 1 0,0-1 0,-1 1 0,1 0 0,-1 0 0,1 0 0,-1 0 0,0 0 0,0 0 0,0 1 0,0 0 0,0-1 0,0 1 0,0 0 0,0 0 0,-1 1 0,1-1 0,0 1 0,0 0 0,-5 0 0,-3 1-227,-1 0-1,1 1 1,-1 1-1,1 0 1,-18 7-1,13-3-6598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223 297 24575,'-1'0'0,"0"-1"0,0 1 0,0-1 0,0 1 0,0-1 0,0 1 0,0-1 0,0 0 0,0 0 0,0 1 0,0-1 0,0 0 0,0 0 0,1 0 0,-1 0 0,0 0 0,1 0 0,-1 0 0,0 0 0,1 0 0,-1 0 0,1-1 0,0 1 0,-1 0 0,1 0 0,0 0 0,0-1 0,0 1 0,0 0 0,0-2 0,0-38 0,2 33 0,1 0 0,0 0 0,0 1 0,0-1 0,1 1 0,0 0 0,1 0 0,0 0 0,0 1 0,0-1 0,1 1 0,0 0 0,0 1 0,0 0 0,1 0 0,0 0 0,0 0 0,0 1 0,9-4 0,18-8 0,1 1 0,65-18 0,-70 24 0,2 2 0,-1 1 0,1 1 0,0 2 0,0 1 0,0 2 0,0 0 0,0 3 0,47 9 0,-52-6 0,-1 2 0,0 0 0,0 2 0,0 1 0,-2 1 0,1 2 0,-2 0 0,0 1 0,0 1 0,-2 1 0,26 27 0,-22-19 0,-2 2 0,0 1 0,-2 0 0,-1 1 0,-2 2 0,-1 0 0,-1 0 0,-2 2 0,-1 0 0,-1 0 0,7 40 0,-13-43 0,-1 2 0,-2-1 0,-1 0 0,-2 1 0,-1-1 0,-1 0 0,-2 1 0,-1-1 0,-1-1 0,-2 1 0,-1-1 0,-22 50 0,14-44 0,-2-2 0,-2 0 0,0-2 0,-3 0 0,0-1 0,-2-2 0,-1 0 0,-2-2 0,0-1 0,-2-1 0,-66 40 0,70-50 0,-1 0 0,-1-2 0,0-1 0,0-1 0,-1-2 0,-1-1 0,0-1 0,0-2 0,0-1 0,0-1 0,-1-2 0,1-1 0,-1-1 0,1-2 0,-43-10 0,47 7 0,1-1 0,1-2 0,0-1 0,0-1 0,0-1 0,2-1 0,-1-1 0,2-1 0,0-1 0,-37-35 0,45 36 0,0-1 0,1 0 0,1-1 0,0-1 0,1 0 0,1 0 0,1-1 0,1 0 0,0-1 0,2 0 0,0 0 0,1-1 0,1 1 0,-2-35 0,5 29 12,2 0 0,1 0 0,1 0 0,1 0 0,1 0 0,1 1 0,1-1 0,2 2 0,16-35 0,1 8-383,3 0-1,1 3 1,44-54 0,-25 41-6455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24575,'93'111'0,"732"729"0,-177-191 0,-82-13 0,-303-333 0,-251-288-170,1-2-1,1 1 0,0-2 1,1 0-1,0 0 0,0-2 1,32 17-1,-26-19-6655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24575,'-1'8'0,"-1"-1"0,0 1 0,-1-1 0,0 1 0,0-1 0,0 0 0,-1 0 0,-5 7 0,-3 8 0,5-9 0,1 1 0,0 0 0,1 0 0,0 0 0,1 1 0,-4 28 0,8-37 0,0-1 0,0 1 0,1-1 0,-1 1 0,1-1 0,0 1 0,1-1 0,-1 0 0,1 1 0,0-1 0,1 0 0,-1 0 0,1-1 0,0 1 0,0 0 0,0-1 0,1 0 0,0 0 0,-1 0 0,2 0 0,7 6 0,9 4 0,-1-1 0,28 11 0,-33-17 0,0 1 0,0 0 0,-1 1 0,1 0 0,-2 1 0,18 16 0,-29-23 0,0-1 0,0 1 0,0-1 0,0 1 0,0 0 0,0-1 0,-1 1 0,1 0 0,-1 0 0,0 0 0,0 0 0,0 1 0,0-1 0,-1 0 0,1 0 0,-1 0 0,0 1 0,1-1 0,-2 0 0,1 1 0,0-1 0,-1 0 0,1 0 0,-1 0 0,0 1 0,0-1 0,0 0 0,-1 0 0,1 0 0,-1 0 0,1-1 0,-1 1 0,0 0 0,0-1 0,-1 1 0,1-1 0,0 0 0,-5 4 0,-1 1 0,-1-1 0,0 0 0,0 0 0,0 0 0,-1-1 0,0-1 0,0 0 0,0 0 0,0-1 0,-17 4 0,21-7-114,1 1 1,-1-1-1,0 0 0,0 0 0,1-1 1,-1 1-1,0-1 0,1 0 0,-1-1 1,0 0-1,-6-2 0,-9-7-6712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28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96 192 24575,'0'-3'0,"0"0"0,0-1 0,1 1 0,0 0 0,-1 0 0,1 0 0,0 0 0,0 0 0,1 0 0,-1 0 0,1 0 0,-1 0 0,1 0 0,0 1 0,0-1 0,0 1 0,1 0 0,-1-1 0,0 1 0,1 0 0,0 0 0,-1 0 0,1 1 0,0-1 0,0 1 0,0 0 0,0-1 0,0 1 0,0 0 0,0 1 0,0-1 0,1 1 0,-1-1 0,0 1 0,6 0 0,-1 0 0,0 0 0,0 0 0,0 1 0,-1 0 0,1 0 0,0 1 0,0 0 0,-1 0 0,1 1 0,-1-1 0,0 2 0,0-1 0,13 10 0,-12-6 0,0 1 0,-1 0 0,0 1 0,0-1 0,-1 1 0,0 1 0,-1-1 0,0 1 0,0 0 0,-1 0 0,0 0 0,3 15 0,-5-16 0,0 0 0,-1 0 0,0 0 0,-1 0 0,0 0 0,0 0 0,-1 0 0,0 0 0,0 0 0,-1 0 0,0 0 0,-1 0 0,0-1 0,0 1 0,-6 8 0,5-10 0,0 0 0,-1 0 0,0-1 0,-1 1 0,1-1 0,-1 0 0,0 0 0,-1-1 0,1 0 0,-1 0 0,0-1 0,-1 1 0,1-2 0,-1 1 0,1-1 0,-10 3 0,12-5 0,-1 0 0,0 0 0,1-1 0,-1 1 0,0-1 0,0-1 0,1 1 0,-1-1 0,0 0 0,1 0 0,-1 0 0,1-1 0,-1 0 0,1 0 0,0 0 0,0-1 0,0 0 0,0 0 0,0 0 0,1-1 0,-1 1 0,1-1 0,0 0 0,-6-7 0,0-4 0,0 1 0,0-1 0,1-1 0,1 0 0,1 0 0,0 0 0,2-1 0,-1 0 0,-4-29 0,1-17 0,-3-83 0,14 87-1365,3 35-5461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24575,'0'-4'0,"1"0"0,0 1 0,0-1 0,0 1 0,1 0 0,-1-1 0,1 1 0,0 0 0,0 0 0,0 0 0,0 0 0,1 0 0,2-3 0,38-34 0,-40 38 0,25-18 0,1 1 0,1 1 0,1 2 0,1 1 0,59-19 0,-18 6 0,-56 21-195,0 1 0,1 1 0,-1 0 0,1 2 0,1 0 0,35-1 0,-34 4-6631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24575,'-1'0'0,"0"1"0,0-1 0,0 0 0,0 1 0,0-1 0,0 1 0,0 0 0,0-1 0,1 1 0,-1 0 0,0-1 0,0 1 0,1 0 0,-1 0 0,0 0 0,1-1 0,-1 1 0,1 0 0,-1 0 0,1 0 0,-1 0 0,1 0 0,0 0 0,0 0 0,-1 2 0,-7 34 0,6-23 0,-7 25-170,1 2-1,3-1 0,1 0 1,3 1-1,1 0 0,1 0 1,13 70-1,-8-87-6655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365 309 24575,'-4'-4'0,"0"-1"0,0 1 0,1 0 0,0-1 0,0 0 0,0 0 0,0 0 0,1 0 0,0 0 0,0-1 0,0 1 0,0-1 0,1 1 0,0-1 0,0-7 0,1 8 0,0 1 0,1 0 0,0-1 0,-1 1 0,2 0 0,-1 0 0,0-1 0,1 1 0,0 0 0,0 1 0,0-1 0,0 0 0,1 1 0,-1-1 0,1 1 0,0-1 0,0 1 0,0 0 0,1 1 0,5-5 0,17-10 0,2 1 0,0 1 0,0 1 0,2 2 0,-1 1 0,59-14 0,-41 15 0,0 3 0,0 1 0,92 1 0,-107 8 0,-1 1 0,1 1 0,-1 1 0,-1 2 0,1 1 0,-1 2 0,-1 1 0,0 1 0,0 1 0,-2 2 0,0 1 0,0 1 0,-2 1 0,-1 1 0,0 1 0,-1 1 0,-1 1 0,-2 2 0,0 0 0,-2 0 0,0 2 0,-2 0 0,25 59 0,-28-53 0,-2 1 0,-1 1 0,-2 0 0,-1 0 0,-2 0 0,-1 1 0,-2 0 0,-2-1 0,-1 1 0,-1 0 0,-2 0 0,-2-1 0,-1 0 0,-2 0 0,-1-1 0,-2 0 0,-30 60 0,23-57 0,-3 0 0,-1-1 0,-1-2 0,-2 0 0,-2-1 0,-1-2 0,-1-1 0,-1-2 0,-2 0 0,-1-3 0,-1 0 0,-1-3 0,-1-1 0,-69 29 0,65-35 0,0-1 0,-1-3 0,0-2 0,-1-1 0,0-2 0,0-2 0,-1-2 0,1-2 0,-70-8 0,90 4 0,-1 0 0,1-1 0,0-1 0,0-2 0,0 0 0,1-1 0,1-1 0,0-1 0,0-1 0,1-1 0,0-1 0,1-1 0,1 0 0,0-1 0,2-1 0,-1-1 0,2 0 0,-25-40 0,25 31 0,1-1 0,1-1 0,2 0 0,1-1 0,1 1 0,2-2 0,1 1 0,1-1 0,2 0 0,1 0 0,3-54 0,3 46 0,1 1 0,2 0 0,2 0 0,1 1 0,2 0 0,1 1 0,2 0 0,2 1 0,23-35 0,2 5-682,76-88-1,-67 96-6143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2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846 1 24575,'-96'78'0,"43"-16"0,2 2 0,-68 115 0,-63 156 0,48-82 0,86-164 0,26-45 0,-2-1 0,-2-1 0,-41 51 0,55-78-1365,0-1-5461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486 138 24575,'-32'-17'0,"29"17"0,1-1 0,-1 0 0,1 1 0,-1-1 0,1 0 0,0-1 0,-1 1 0,1 0 0,0-1 0,0 1 0,0-1 0,0 0 0,0 1 0,0-1 0,0 0 0,1 0 0,-1 0 0,1-1 0,-2-2 0,3 4 0,0 0 0,0-1 0,0 1 0,0 0 0,1-1 0,-1 1 0,0 0 0,1-1 0,0 1 0,-1 0 0,1 0 0,0 0 0,-1-1 0,1 1 0,0 0 0,0 0 0,0 0 0,0 0 0,0 1 0,0-1 0,0 0 0,0 0 0,0 0 0,0 1 0,1-1 0,-1 1 0,3-2 0,39-13 0,-39 14 0,31-8 0,-1 2 0,1 1 0,0 2 0,1 1 0,-1 2 0,1 2 0,65 9 0,-73-6 0,0 2 0,0 1 0,-1 2 0,0 0 0,0 2 0,-1 1 0,-1 1 0,0 1 0,0 1 0,26 23 0,-41-30 0,-1 1 0,0 0 0,0 0 0,-1 1 0,0 0 0,-1 1 0,0 0 0,0 0 0,-2 0 0,1 1 0,-1-1 0,-1 1 0,5 20 0,-7-15 0,1 0 0,-2 0 0,-1 0 0,0 0 0,-1 0 0,0 1 0,-2-1 0,0-1 0,-6 21 0,-2-5 0,-2 1 0,-1-2 0,-1 0 0,-2 0 0,0-2 0,-3 0 0,0-1 0,-2-1 0,-36 35 0,31-37 0,0-2 0,-2-1 0,-1-2 0,0-1 0,-1-1 0,-1-1 0,-1-2 0,0-1 0,-1-2 0,0-1 0,-66 11 0,78-19 0,-1-1 0,1-1 0,0-1 0,-1-1 0,1-1 0,0-1 0,0-1 0,-38-12 0,42 9 0,1 0 0,1-1 0,-1-1 0,1 0 0,1-1 0,0-1 0,0 0 0,1-1 0,0-1 0,1 0 0,-18-24 0,12 11 0,1-1 0,2-1 0,0 0 0,2-1 0,1-1 0,1 0 0,2-1 0,1 0 0,-8-53 0,14 58 0,0 0 0,2-1 0,1 1 0,1-1 0,2 1 0,0 0 0,1 0 0,2 0 0,1 0 0,1 1 0,1 0 0,14-27 0,-9 26-273,0 1 0,1 1 0,2 1 0,38-42 0,-23 34-6553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79 24575,'-1'0'0,"-1"0"0,1 0 0,0 0 0,-1 0 0,1 0 0,0 0 0,-1 0 0,1 0 0,0-1 0,-1 1 0,1 0 0,0-1 0,-1 1 0,1-1 0,0 0 0,0 1 0,-2-2 0,3 1 0,0 1 0,-1-1 0,1 0 0,0 1 0,0-1 0,0 1 0,0-1 0,0 1 0,1-1 0,-1 0 0,0 1 0,0-1 0,0 1 0,0-1 0,1 1 0,-1-1 0,0 1 0,0-1 0,1 1 0,-1-1 0,0 1 0,1-1 0,-1 1 0,1 0 0,-1-1 0,1 1 0,0-1 0,42-27 0,-28 22 0,0 1 0,0 0 0,0 1 0,1 1 0,-1 0 0,1 1 0,0 1 0,0 0 0,0 2 0,-1-1 0,1 2 0,21 4 0,-35-5 0,1-1 0,-1 1 0,0-1 0,1 1 0,-1 0 0,0 0 0,0 0 0,0 0 0,0 0 0,0 1 0,0-1 0,0 1 0,0-1 0,0 1 0,-1 0 0,1 0 0,-1-1 0,1 1 0,-1 0 0,0 0 0,0 0 0,0 1 0,0-1 0,0 0 0,0 0 0,0 1 0,-1-1 0,1 0 0,-1 1 0,0-1 0,0 0 0,0 1 0,0-1 0,0 1 0,0-1 0,-1 0 0,1 1 0,-1-1 0,1 0 0,-3 5 0,-3 7 0,-1-1 0,0 1 0,-1-1 0,-1 0 0,-12 13 0,7-8 0,13-17 0,0 1 0,0-1 0,0 1 0,0-1 0,1 0 0,-1 1 0,0 0 0,1-1 0,-1 1 0,1-1 0,-1 1 0,1 0 0,0-1 0,0 1 0,-1 0 0,1-1 0,0 1 0,1 0 0,-1-1 0,0 1 0,0 0 0,1-1 0,-1 1 0,1 0 0,-1-1 0,1 1 0,0-1 0,0 1 0,0-1 0,0 0 0,0 1 0,0-1 0,0 0 0,0 1 0,0-1 0,0 0 0,1 0 0,1 1 0,8 5 0,0 0 0,0-1 0,0 0 0,18 5 0,4 4 0,-27-12 0,-1 0 0,0 0 0,0 0 0,0 1 0,0 0 0,0 0 0,-1 0 0,0 1 0,0-1 0,0 1 0,-1 0 0,1 0 0,-1 1 0,4 8 0,-6-11 0,-1 0 0,1 0 0,-1 0 0,1 0 0,-1 0 0,0 0 0,0 0 0,-1 0 0,1 0 0,-1 0 0,1 0 0,-1 0 0,0 0 0,0 0 0,0 0 0,0 0 0,-1 0 0,1-1 0,-1 1 0,0 0 0,0-1 0,0 0 0,0 1 0,0-1 0,0 0 0,0 0 0,-1 0 0,1 0 0,-1-1 0,-3 3 0,-26 16-1365,17-13-5461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24575,'0'4'0,"0"1"0,1-1 0,-1 0 0,1 1 0,0-1 0,0 0 0,1 0 0,-1 0 0,1 0 0,0 0 0,0 0 0,1 0 0,-1-1 0,1 1 0,-1-1 0,5 4 0,5 4 0,0-1 0,1 0 0,16 10 0,32 25 0,-57-42 0,-1 1 0,1 0 0,-1 0 0,1 0 0,-1 0 0,-1 1 0,1-1 0,-1 1 0,1 0 0,-1-1 0,2 9 0,-3-7-91,0-1 0,-1 0 0,1 1 0,-1-1 0,-1 1 0,1-1 0,-1 1 0,0-1 0,0 1 0,0-1 0,-1 0 0,1 1 0,-1-1 0,-5 8 0,-3 3-6735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24575,'5'-4'0,"0"-6"0,5-5 0,4-4 0,4 1 0,4-1 0,-3-1 0,0 3 0,1 0 0,1 2 0,2 1 0,0 2 0,1 3 0,1-1 0,-1 1 0,1 2 0,0 3 0,-4 1-8191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915 4 24575,'0'0'0,"0"0"0,0-1 0,0 1 0,0 0 0,0 0 0,0 0 0,0 0 0,0 0 0,0-1 0,0 1 0,0 0 0,-1 0 0,1 0 0,0 0 0,0 0 0,0 0 0,0-1 0,0 1 0,0 0 0,0 0 0,0 0 0,0 0 0,-1 0 0,1 0 0,0 0 0,0 0 0,0-1 0,0 1 0,0 0 0,0 0 0,-1 0 0,1 0 0,0 0 0,0 0 0,0 0 0,0 0 0,-1 0 0,1 0 0,0 0 0,0 0 0,0 0 0,0 0 0,0 0 0,-1 0 0,1 0 0,0 0 0,0 0 0,0 0 0,0 1 0,0-1 0,0 0 0,-1 0 0,1 0 0,0 0 0,-13 9 0,-12 13 0,-60 71 0,-80 116 0,142-178 0,-101 145 0,7 6 0,-117 250 0,193-341 43,21-45-747,-26 46 0,30-67-6122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12 24575,'0'0'0,"0"-1"0,0 1 0,0-1 0,0 1 0,-1-1 0,1 1 0,0-1 0,0 1 0,0-1 0,0 1 0,0-1 0,-1 1 0,1 0 0,0-1 0,-1 1 0,1-1 0,0 1 0,0 0 0,-1-1 0,1 1 0,-1 0 0,1-1 0,0 1 0,-1 0 0,1 0 0,-1-1 0,1 1 0,-1 0 0,1 0 0,0 0 0,-1 0 0,1-1 0,-1 1 0,1 0 0,-1 0 0,1 0 0,-1 0 0,1 0 0,-1 0 0,1 0 0,-1 0 0,1 1 0,-1-1 0,1 0 0,-1 0 0,1 0 0,-1 0 0,1 1 0,0-1 0,-1 0 0,1 1 0,-1-1 0,1 1 0,-26 14 0,11 2 0,0 0 0,0 1 0,2 0 0,0 1 0,2 0 0,0 1 0,1 1 0,1 0 0,0 0 0,-5 25 0,1 2 0,3 0 0,2 1 0,-4 80 0,12-127 0,-2 32 0,2 1 0,1-1 0,1 0 0,10 44 0,-10-71 0,0 1 0,0 0 0,1-1 0,0 1 0,1-1 0,-1 0 0,1 0 0,1 0 0,0-1 0,9 11 0,-10-14 0,0 0 0,0 0 0,0 0 0,0 0 0,1-1 0,-1 1 0,1-1 0,0-1 0,0 1 0,-1-1 0,1 1 0,0-1 0,0-1 0,0 1 0,1-1 0,-1 0 0,0 0 0,8-1 0,-2-1 0,-1 0 0,1-1 0,-1 0 0,0 0 0,0-2 0,0 1 0,0-1 0,-1 0 0,0-1 0,9-7 0,-14 10 0,0 1 0,0-1 0,-1-1 0,1 1 0,-1 0 0,0-1 0,0 0 0,0 0 0,0 0 0,-1 0 0,1 0 0,-1 0 0,0-1 0,0 1 0,-1-1 0,0 1 0,1-1 0,-2 0 0,1 1 0,0-1 0,-1 0 0,0 0 0,0 0 0,-1-7 0,0 9 0,0 0 0,0 1 0,0-1 0,0 1 0,0-1 0,-1 1 0,1-1 0,-1 1 0,1 0 0,-1-1 0,0 1 0,0 0 0,0 0 0,0 0 0,0 1 0,-1-1 0,1 1 0,-5-3 0,1 1 0,0 1 0,-1 0 0,1 0 0,0 1 0,-1 0 0,1 0 0,-14 0 0,2 1 0,0 2 0,0 0 0,-1 1 0,1 0 0,-17 7 0,-1 3-1365,26-11-5461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0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16 24575,'-1'0'0,"1"-1"0,0 1 0,-1 0 0,1 0 0,0 0 0,-1 0 0,1-1 0,0 1 0,0 0 0,-1 0 0,1 0 0,0-1 0,0 1 0,0 0 0,-1-1 0,1 1 0,0 0 0,0 0 0,0-1 0,0 1 0,0 0 0,0-1 0,0 1 0,-1 0 0,1-1 0,0 1 0,0 0 0,0-1 0,0 1 0,0 0 0,0-1 0,1 1 0,-1 0 0,0-1 0,0 1 0,0 0 0,0-1 0,0 1 0,15-2 0,20 10 0,-19 1 0,0 1 0,-1 0 0,0 1 0,-1 0 0,0 2 0,-1-1 0,0 2 0,-1-1 0,10 17 0,-13-19 0,-1 2 0,0-1 0,-1 1 0,0 0 0,-1 1 0,0 0 0,-2 0 0,1 0 0,-2 0 0,0 1 0,2 23 0,-5-31 0,0-1 0,0 1 0,-1-1 0,0 1 0,0-1 0,-1 1 0,1-1 0,-2 0 0,1 0 0,-1 0 0,1 0 0,-2 0 0,1-1 0,-1 1 0,1-1 0,-1 0 0,-1 0 0,1 0 0,-1 0 0,0-1 0,0 0 0,0 0 0,-1-1 0,-6 4 0,4-3 0,-1 0 0,1-1 0,-1 0 0,0-1 0,0 0 0,0 0 0,0-1 0,-1 0 0,1 0 0,0-1 0,0-1 0,-1 0 0,1 0 0,0 0 0,0-1 0,-13-5 0,11 3 0,0 0 0,0-1 0,1 0 0,-1 0 0,1-1 0,1-1 0,-1 1 0,1-2 0,0 1 0,1-1 0,0-1 0,0 1 0,1-1 0,0-1 0,0 1 0,1-1 0,0 0 0,1-1 0,0 1 0,1-1 0,0 0 0,1 0 0,0-1 0,1 1 0,0-1 0,1 1 0,0-1 0,0 0 0,2 1 0,-1-1 0,1 1 0,4-15 0,-4 16-80,1 1 0,1-1-1,-1 1 1,1-1 0,1 1-1,0 0 1,0 0 0,1 1-1,0-1 1,0 1 0,1 0 0,0 1-1,1-1 1,0 1 0,0 0-1,11-8 1,1 3-6746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24575,'0'-2'0,"1"-1"0,0 1 0,-1 0 0,1 0 0,0 0 0,0-1 0,1 1 0,-1 0 0,0 0 0,1 1 0,-1-1 0,1 0 0,-1 0 0,1 1 0,0-1 0,0 1 0,2-2 0,38-24 0,-36 23 0,13-6 0,0 0 0,1 1 0,26-7 0,-39 13 0,0 1 0,0 0 0,0 1 0,0 0 0,1 0 0,-1 0 0,0 1 0,1 0 0,-1 1 0,0 0 0,0 0 0,1 0 0,8 3 0,-13-2 0,-1 0 0,1-1 0,0 1 0,-1 0 0,1 1 0,-1-1 0,0 0 0,0 1 0,1-1 0,-2 1 0,1-1 0,0 1 0,0 0 0,-1 0 0,0 0 0,0 0 0,1 0 0,-2 0 0,1 0 0,0 1 0,-1-1 0,1 0 0,-1 0 0,0 1 0,0-1 0,0 0 0,-1 0 0,1 1 0,-2 4 0,-2 11 0,0-1 0,-1 1 0,-13 28 0,17-44 0,-72 144 0,1-4 0,71-141 0,0-1 0,1 1 0,-1-1 0,0 1 0,1 0 0,-1-1 0,1 1 0,-1 0 0,1-1 0,0 1 0,0 0 0,0 0 0,0-1 0,0 1 0,0 0 0,0 0 0,1-1 0,-1 1 0,0 0 0,1 0 0,0-1 0,-1 1 0,1-1 0,0 1 0,2 2 0,-1-3 0,0 1 0,0-1 0,0 0 0,0 0 0,0 0 0,1 0 0,-1 0 0,0 0 0,1-1 0,-1 1 0,1-1 0,-1 0 0,1 0 0,-1 0 0,5 0 0,7-1 0,-1-1 0,1-1 0,-1 0 0,1 0 0,17-8 0,-2-1-341,-1-2 0,0-1-1,41-29 1,-46 26-6485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208 448 24575,'2'-11'0,"0"0"0,1 0 0,1 1 0,-1 0 0,2-1 0,-1 2 0,2-1 0,-1 0 0,1 1 0,8-9 0,8-10 0,2 1 0,1 1 0,1 2 0,1 0 0,1 2 0,1 1 0,0 1 0,2 2 0,0 1 0,2 1 0,35-12 0,-34 16 0,0 1 0,1 2 0,0 1 0,1 1 0,0 3 0,0 0 0,0 3 0,0 1 0,0 1 0,69 13 0,-78-7 0,0 2 0,0 2 0,-1 0 0,0 1 0,-1 2 0,-1 0 0,0 2 0,-1 1 0,0 0 0,-2 2 0,0 1 0,-1 0 0,-1 1 0,22 34 0,-12-14 0,-2 1 0,-2 1 0,-2 2 0,-2 0 0,-2 1 0,-2 1 0,16 70 0,-24-71 0,-1 1 0,-3-1 0,-1 1 0,-3 0 0,-2 1 0,-1-1 0,-3-1 0,-2 1 0,-18 63 0,15-74 0,-3-1 0,0 0 0,-3-1 0,-1-1 0,-1-1 0,-1 0 0,-2-2 0,-2 0 0,0-1 0,-2-1 0,-1-2 0,-41 33 0,20-24 0,-1-2 0,-1-3 0,-2-2 0,-1-1 0,-1-4 0,-1-1 0,-81 20 0,89-31 0,-1-1 0,-1-3 0,1-1 0,-1-3 0,0-2 0,0-2 0,0-2 0,0-2 0,-65-16 0,95 16 0,0-1 0,1 0 0,0-1 0,0-1 0,0-1 0,1 0 0,0-1 0,1-1 0,0 0 0,1-1 0,0-1 0,1 0 0,0-1 0,1 0 0,1-1 0,0 0 0,1-1 0,1 0 0,1 0 0,0-1 0,1-1 0,0 1 0,2-1 0,0 0 0,1 0 0,-3-35 0,4 13 11,3 0 0,1 0 0,2-1 0,2 1 0,2 1 0,1-1-1,2 1 1,1 1 0,3 0 0,19-39 0,4 1-382,4 2-1,3 3 1,95-118 0,-96 136-6455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3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17 24575,'-14'-10'0,"5"4"0,13 24 0,26 56 0,3-1 0,80 126 0,111 122 0,-111-165 0,1 0 0,-25-37 0,148 262 0,-216-329 76,8 14-1517,-19-51-5385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4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95 24575,'-1'0'0,"1"0"0,-1 0 0,0 1 0,0-1 0,0 0 0,0 0 0,0 0 0,0 0 0,0 0 0,0-1 0,0 1 0,0 0 0,0 0 0,0-1 0,0 1 0,0 0 0,1-1 0,-1 1 0,0-1 0,0 1 0,0-1 0,0 0 0,16-10 0,37-7 0,179-28 0,-165 35 0,-57 10 0,1 0 0,-1 0 0,1 1 0,-1 0 0,1 0 0,-1 1 0,0 0 0,1 1 0,16 5 0,-23-6 0,0 0 0,0 1 0,0-1 0,0 1 0,0 0 0,0-1 0,-1 1 0,1 0 0,-1 1 0,1-1 0,-1 0 0,0 1 0,0-1 0,0 1 0,0 0 0,-1-1 0,1 1 0,-1 0 0,1 0 0,-1 0 0,0 0 0,0 1 0,0-1 0,-1 0 0,1 0 0,-1 0 0,0 1 0,0-1 0,0 0 0,-1 7 0,-29 139 0,4-25 0,24-110-102,-26 132-1161,20-118-5563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4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263 201 24575,'1'-6'0,"0"0"0,0 1 0,0-1 0,0 1 0,1-1 0,0 1 0,1-1 0,-1 1 0,1 0 0,0 0 0,0 1 0,0-1 0,1 0 0,0 1 0,-1 0 0,2 0 0,-1 0 0,6-3 0,3-4 0,1 2 0,0 0 0,1 0 0,30-11 0,-15 9 0,1 2 0,0 1 0,1 2 0,0 1 0,-1 1 0,2 2 0,-1 1 0,0 2 0,0 1 0,0 2 0,0 0 0,-1 3 0,1 0 0,-1 2 0,-1 1 0,37 18 0,-33-12 0,0 2 0,-1 1 0,-1 1 0,0 2 0,-2 1 0,-1 2 0,0 0 0,-2 2 0,-2 1 0,0 1 0,-2 2 0,-1 0 0,27 50 0,-38-57 0,-1 1 0,-1 0 0,-1 0 0,-1 1 0,-1 0 0,-1 0 0,-2 1 0,0-1 0,-2 1 0,-1-1 0,-1 1 0,-1 0 0,-2-1 0,-1 0 0,0 0 0,-2 0 0,-1-1 0,-1 0 0,-21 41 0,13-34 0,-2-1 0,-1-1 0,-1-1 0,-1 0 0,-2-2 0,0-1 0,-2-1 0,-1-1 0,-1-1 0,-1-1 0,0-2 0,-2-1 0,-1-2 0,-36 16 0,29-18 0,-1 0 0,-1-3 0,-1-2 0,1-1 0,-1-2 0,-1-2 0,1-2 0,-1-2 0,-54-5 0,71 1 0,-1-1 0,1-1 0,0-1 0,0-1 0,0-2 0,1-1 0,1 0 0,-1-2 0,2-1 0,0-1 0,1-1 0,0-1 0,1 0 0,1-2 0,-33-36 0,40 37 7,1 1 0,1-2 0,1 1 0,0-2 0,2 1 1,0-1-1,1 0 0,1-1 0,0 1 0,2-1 0,0-1 0,1 1 0,2 0 0,0-1 0,1 1 0,4-39 0,2 22-172,1-1 0,2 1 0,2 1 0,1-1 0,2 2 0,1 0 0,2 1 0,23-37 0,-10 25-6661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43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688 1 24575,'0'6'0,"-9"19"0,-15 29 0,-59 141 0,-61 220 0,8-18 0,-142 293 0,275-684-136,1 0-1,0 0 1,0 0-1,1 0 1,0 0-1,0 0 1,0 0-1,1 0 0,0 10 1,4 4-6690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4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24575,'145'169'0,"134"116"0,88 91 0,-174-168 0,382 388 0,-189-252-897,-360-321 429,-2-3-6358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4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526 175 24575,'-17'-14'0,"14"12"0,0-1 0,0 1 0,0-1 0,0 0 0,0 0 0,0 0 0,-3-6 0,5 8 0,1 0 0,0 0 0,0 0 0,0 0 0,0 0 0,0 0 0,0 0 0,0 0 0,0 0 0,0 0 0,1 0 0,-1 0 0,0 1 0,1-1 0,-1 0 0,1 0 0,-1 0 0,1 0 0,-1 0 0,1 1 0,-1-1 0,1 0 0,0 0 0,-1 1 0,1-1 0,0 1 0,0-1 0,-1 1 0,1-1 0,0 1 0,0-1 0,0 1 0,0-1 0,0 1 0,0 0 0,0 0 0,0-1 0,1 1 0,12-4 0,0 0 0,0 0 0,0 1 0,0 1 0,1 1 0,-1 0 0,0 0 0,1 2 0,-1 0 0,0 0 0,28 7 0,-21-2 0,0 0 0,0 1 0,0 1 0,-1 1 0,0 1 0,0 1 0,20 14 0,-27-14 0,0 0 0,-1 1 0,0 1 0,-1 0 0,0 0 0,-1 1 0,-1 0 0,0 1 0,-1 0 0,-1 0 0,0 1 0,-1 0 0,-1 0 0,0 1 0,-1-1 0,-1 1 0,0 0 0,-2 0 0,0 0 0,0 0 0,-2 0 0,-4 28 0,2-23 0,-1 0 0,-1 0 0,0 0 0,-2-1 0,-1 0 0,0 0 0,-2-1 0,0 0 0,-2 0 0,0-1 0,0-1 0,-2 0 0,-1-1 0,0 0 0,-1-2 0,-33 27 0,31-30 0,-1 0 0,0-2 0,0 0 0,0-1 0,-2-2 0,1 0 0,-1 0 0,1-2 0,-2-1 0,1 0 0,0-2 0,-1 0 0,1-2 0,-1 0 0,1-2 0,-1 0 0,1-1 0,0-1 0,0-1 0,0-1 0,1-1 0,-1-1 0,2 0 0,-1-2 0,1 0 0,-34-25 0,33 19 0,0-2 0,2 0 0,0-1 0,0 0 0,2-2 0,1 0 0,0-1 0,2 0 0,0-1 0,2 0 0,-17-49 0,20 46 0,1 0 0,1-1 0,1 0 0,1 0 0,1 0 0,2-1 0,1 1 0,1 0 0,1-1 0,1 1 0,9-35 0,-6 44-105,1-1 0,0 1 0,2 1 0,-1-1 0,2 1 0,1 1 0,0 0 0,1 1 0,0 0 0,1 0 0,1 2 0,16-14 0,-3 5-6721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4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817 0 24575,'-1'4'0,"0"0"0,-1 0 0,1 0 0,-1-1 0,0 1 0,0 0 0,0-1 0,0 0 0,-5 5 0,-4 8 0,-113 196 0,-185 443 0,165-313 0,-12 30 0,144-343-120,-19 62 373,29-84-390,0 1 1,1-1 0,0 0 0,0 1 0,1-1 0,0 1 0,0-1-1,1 1 1,0-1 0,2 8 0,2 0-6690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5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70 24575,'-1'-2'0,"0"-1"0,0 1 0,0-1 0,0 1 0,0 0 0,0-1 0,-1 1 0,1 0 0,-1 0 0,1 0 0,-1 0 0,0 0 0,0 0 0,0 0 0,0 1 0,0-1 0,0 1 0,-3-2 0,-45-22 0,47 24 0,-1 0 0,0 0 0,0 0 0,0 1 0,0-1 0,0 1 0,0 0 0,0 0 0,0 1 0,0-1 0,0 1 0,1-1 0,-1 1 0,0 1 0,0-1 0,1 0 0,-6 4 0,2-1 0,1 0 0,0 1 0,0 0 0,0 0 0,0 0 0,1 1 0,0-1 0,-7 12 0,4-4 0,0 0 0,1 1 0,0-1 0,2 2 0,-1-1 0,2 0 0,0 1 0,-4 28 0,7-41 0,1 1 0,-1-1 0,1 0 0,0 1 0,0-1 0,0 0 0,0 1 0,1-1 0,-1 0 0,0 0 0,1 1 0,0-1 0,-1 0 0,1 0 0,0 0 0,0 1 0,0-1 0,1 0 0,-1-1 0,0 1 0,1 0 0,-1 0 0,1-1 0,0 1 0,-1 0 0,1-1 0,0 0 0,3 2 0,-1-2 0,-1 0 0,1 0 0,0-1 0,-1 0 0,1 0 0,0 0 0,-1 0 0,1 0 0,0-1 0,-1 0 0,1 0 0,0 0 0,-1 0 0,0 0 0,1-1 0,-1 1 0,5-4 0,2 0 0,-1-2 0,0 1 0,0-1 0,-1-1 0,1 1 0,-2-2 0,1 1 0,-1-1 0,0 0 0,5-10 0,1-5 0,-1 0 0,-1 0 0,8-26 0,-17 79 0,9 55 0,-11-84 0,34 300 0,-29-252-1365,-4-27-5461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0 24575,'-2'13'0,"0"-1"0,-1 1 0,-1-1 0,0 0 0,0 0 0,-1 0 0,-10 16 0,-1 6 0,-106 220 0,-15 37 0,-42 117 0,178-404-170,-1 0-1,1 0 0,-1 0 1,1 0-1,0 0 0,1 0 1,-1 8-1,3 1-6655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0:5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676 176 24575,'-4'-2'0,"1"0"0,0 0 0,-1 1 0,1-1 0,-1 1 0,1 0 0,-1 0 0,-4-1 0,6 2 0,0 0 0,0-1 0,0 1 0,0 0 0,0-1 0,0 1 0,-1-1 0,1 0 0,0 0 0,0 0 0,1 0 0,-1 0 0,0 0 0,0 0 0,0-1 0,1 1 0,-1-1 0,1 1 0,-1-1 0,1 0 0,0 1 0,0-1 0,-1 0 0,0-3 0,2 3 0,1 1 0,-1 0 0,1-1 0,-1 1 0,1-1 0,-1 1 0,1 0 0,0-1 0,0 1 0,0 0 0,0 0 0,0 0 0,0-1 0,0 1 0,0 0 0,0 1 0,1-1 0,-1 0 0,0 0 0,0 0 0,3 0 0,38-18 0,-31 15 0,26-12 0,0 2 0,1 1 0,1 2 0,0 2 0,0 2 0,1 1 0,0 2 0,0 2 0,56 4 0,-78 0 0,0 1 0,0 1 0,0 1 0,-1 0 0,0 1 0,0 1 0,0 1 0,-1 0 0,0 1 0,-1 1 0,0 1 0,0 0 0,-1 0 0,0 2 0,-1-1 0,-1 2 0,0 0 0,18 29 0,-11-15 0,-3 1 0,0 1 0,-2 0 0,-1 1 0,-1 1 0,-2 0 0,-1 0 0,-2 1 0,5 48 0,-10-43 0,-1-1 0,-2 1 0,-2-1 0,-1 0 0,-2 0 0,-2 0 0,-1 0 0,-1-1 0,-3-1 0,0 0 0,-3-1 0,-1 0 0,-1-1 0,-1-1 0,-2-1 0,-2-1 0,0-1 0,-2-1 0,-1-1 0,-2-1 0,0-2 0,-1 0 0,-2-2 0,0-2 0,-1 0 0,-1-3 0,-1 0 0,-1-2 0,0-2 0,-71 18 0,64-23 0,-1-1 0,0-3 0,1-1 0,-1-2 0,0-2 0,0-1 0,0-3 0,0-2 0,1-1 0,0-2 0,1-2 0,0-2 0,1-1 0,1-3 0,0-1 0,-37-25 0,66 37 0,0 0 0,0-1 0,1-1 0,-1 0 0,2 0 0,-1-1 0,2 0 0,-1 0 0,1-1 0,1 0 0,0 0 0,-8-20 0,9 14 0,0 0 0,1-1 0,1 0 0,1 1 0,0-1 0,1 0 0,1 0 0,3-20 0,4-9 0,2 1 0,3 0 0,1 1 0,2 0 0,41-82 0,-25 68-195,2 1 0,3 1 0,2 2 0,2 2 0,3 1 0,98-90 0,-97 104-6631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1:0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34 197 24575,'0'-2'0,"-1"0"0,1 0 0,-1 0 0,1 0 0,-1 0 0,0 0 0,0 0 0,0 0 0,0 0 0,0 0 0,0 1 0,-1-1 0,1 0 0,-1 1 0,-1-2 0,1 2 0,1 0 0,0 0 0,0 0 0,0 0 0,0 0 0,0 0 0,0 0 0,0-1 0,0 1 0,0 0 0,1 0 0,-1-1 0,0 1 0,1 0 0,-1-1 0,1 1 0,0-1 0,-1 1 0,1-1 0,0 1 0,0-1 0,0 1 0,0-1 0,0 1 0,0-1 0,0 1 0,0 0 0,1-1 0,-1 1 0,1-1 0,-1 1 0,1-1 0,-1 1 0,1 0 0,1-2 0,3-3 0,0 0 0,1 0 0,0 1 0,0 0 0,0 0 0,1 0 0,-1 1 0,1 0 0,0 0 0,1 0 0,9-2 0,11-4 0,48-11 0,-54 16 0,-3 0 0,-1 0 0,1 2 0,0 0 0,26-1 0,-43 4 0,0 0 0,0 0 0,1 0 0,-1 0 0,0 0 0,0 1 0,1-1 0,-1 1 0,0-1 0,0 1 0,0 0 0,0-1 0,1 1 0,-1 1 0,-1-1 0,1 0 0,0 0 0,0 1 0,0-1 0,-1 1 0,1-1 0,0 1 0,-1 0 0,0-1 0,1 1 0,-1 0 0,0 0 0,0 0 0,0 0 0,0 0 0,0 1 0,-1-1 0,1 0 0,-1 0 0,1 0 0,-1 1 0,0-1 0,0 0 0,0 0 0,0 1 0,0-1 0,0 0 0,-1 0 0,0 4 0,-2 4 0,0-1 0,0 0 0,-1-1 0,0 1 0,0-1 0,-1 0 0,0 0 0,-1 0 0,-10 11 0,8-9 0,-1 1 0,2 1 0,-11 18 0,17-28 0,0 1 0,0-1 0,0 1 0,1-1 0,-1 1 0,1-1 0,-1 1 0,1-1 0,0 1 0,0-1 0,0 1 0,0-1 0,1 1 0,-1-1 0,0 1 0,1-1 0,0 1 0,0-1 0,0 0 0,0 1 0,0-1 0,0 0 0,3 4 0,3 2 0,0 0 0,1 0 0,0-1 0,15 10 0,-18-14 0,1 1 0,-1-1 0,0 1 0,-1 0 0,1 0 0,-1 0 0,1 1 0,-1 0 0,-1-1 0,1 2 0,-1-1 0,0 0 0,0 1 0,0-1 0,3 10 0,-6-11 4,0 0 0,0 0 0,-1 0 0,1 0 0,-1 0 0,0 0 0,0 0 0,0 0 0,0 0 0,-1 0 0,1-1 0,-1 1 0,0 0 0,0-1 0,-1 0 0,1 1 0,-1-1 0,0 0 0,1 0 0,-1 0 0,-1-1 0,1 1 0,0-1 0,0 0 0,-1 0 0,0 0 0,1 0 0,-1 0 0,-6 1 0,-5 3-216,0-1 0,-1-1 0,1 0-1,-1-1 1,0-1 0,-18 0 0,13-1-6614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1:0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99 24575,'-3'0'0,"1"0"0,-1 0 0,0 0 0,1-1 0,-1 1 0,0-1 0,1 0 0,-1 1 0,1-1 0,-1 0 0,1-1 0,-1 1 0,1 0 0,0-1 0,0 1 0,-1-1 0,-2-4 0,4 6 0,1-1 0,-1 0 0,1 1 0,0-1 0,-1 0 0,1 1 0,0-1 0,0 0 0,-1 1 0,1-1 0,0 0 0,0 0 0,0 1 0,0-1 0,0 0 0,0 0 0,0 1 0,0-1 0,0 0 0,0 0 0,1 1 0,-1-1 0,1-1 0,0 0 0,0 1 0,0-1 0,0 1 0,1-1 0,-1 1 0,1 0 0,-1-1 0,1 1 0,-1 0 0,1 0 0,0 0 0,-1 0 0,4-1 0,26-8 0,1 2 0,0 1 0,0 1 0,0 2 0,54 0 0,-83 4 0,38-2 0,0 2 0,0 1 0,-1 3 0,1 1 0,70 19 0,-91-18 0,-1 1 0,1 1 0,-1 0 0,-1 1 0,1 1 0,-2 1 0,1 1 0,-2 0 0,1 2 0,-2-1 0,0 2 0,0 0 0,13 19 0,-14-15 0,-1 1 0,-1 0 0,-1 1 0,-1 0 0,-1 0 0,0 1 0,-2 0 0,9 42 0,-14-43 0,0 0 0,-1 0 0,-1 0 0,-1 0 0,-1-1 0,-1 1 0,-1 0 0,0-1 0,-2 0 0,-8 22 0,0-10 0,-2 1 0,-1-2 0,-1 0 0,-2-1 0,-1-1 0,-1-1 0,-1-1 0,-2-1 0,0-1 0,-2-1 0,-1-1 0,0-2 0,-2-1 0,-37 19 0,19-14 0,-1-2 0,-1-3 0,0-1 0,-2-3 0,0-2 0,-1-3 0,0-1 0,-96 3 0,121-12 0,-1-1 0,1-2 0,-1-1 0,1-1 0,0-1 0,0-2 0,-42-16 0,56 17 0,0 0 0,0-1 0,1-1 0,0 0 0,0-1 0,1 0 0,0-1 0,1-1 0,0 0 0,0 0 0,2-1 0,-1 0 0,1-1 0,1 0 0,-11-21 0,10 13 0,1-1 0,1 0 0,0 0 0,2-1 0,1 0 0,0 0 0,2 0 0,1-42 0,3 34 0,2 1 0,0-1 0,3 1 0,0 0 0,2 0 0,13-30 0,0 14 0,1 1 0,2 1 0,2 1 0,2 2 0,2 0 0,1 2 0,73-67 0,9 13-1365,-63 56-5461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1:0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94 24575,'-2'0'0,"-1"0"0,1 0 0,0 0 0,-1 0 0,1 0 0,0-1 0,-1 1 0,1-1 0,0 0 0,-1 0 0,1 0 0,0 0 0,0 0 0,0 0 0,0 0 0,0-1 0,0 1 0,0-1 0,1 1 0,-1-1 0,-2-2 0,4 2 0,-1 1 0,1-1 0,0 1 0,0 0 0,-1-1 0,1 1 0,0-1 0,0 1 0,0 0 0,1-1 0,-1 1 0,0-1 0,0 1 0,1 0 0,-1-1 0,1 1 0,-1 0 0,1 0 0,0-1 0,0 1 0,-1 0 0,1 0 0,0 0 0,0 0 0,0 0 0,0 0 0,0 0 0,0 0 0,0 0 0,1 0 0,-1 1 0,0-1 0,0 0 0,1 1 0,1-1 0,5-4 0,0 1 0,0 0 0,0 1 0,1-1 0,-1 2 0,1-1 0,0 1 0,0 1 0,0 0 0,0 0 0,0 0 0,0 1 0,11 2 0,-15-1 0,-1 0 0,1 0 0,-1 0 0,1 0 0,-1 1 0,0 0 0,0 0 0,0 0 0,0 1 0,0-1 0,0 1 0,-1 0 0,1 0 0,-1 0 0,0 1 0,0-1 0,0 1 0,0 0 0,-1-1 0,1 1 0,-1 0 0,0 1 0,0-1 0,-1 0 0,1 0 0,-1 1 0,1 7 0,0-3 0,-1 1 0,0-1 0,-1 0 0,0 1 0,0-1 0,-1 1 0,0-1 0,-1 0 0,-3 10 0,-3 8 0,-22 42 0,21-49 0,0 0 0,1 0 0,1 1 0,-4 23 0,10-42 0,0 0 0,1 0 0,-1 1 0,1-1 0,0 0 0,-1 0 0,1 1 0,0-1 0,0 0 0,1 1 0,-1-1 0,0 0 0,1 0 0,-1 0 0,1 1 0,0-1 0,0 0 0,0 0 0,0 0 0,0 0 0,0 0 0,1 0 0,-1-1 0,0 1 0,1 0 0,0 0 0,-1-1 0,1 1 0,0-1 0,0 0 0,0 0 0,0 1 0,0-1 0,0 0 0,0-1 0,0 1 0,0 0 0,0-1 0,1 1 0,-1-1 0,0 1 0,0-1 0,1 0 0,-1 0 0,0 0 0,3-1 0,7 0 0,0 0 0,0-1 0,1-1 0,-1 0 0,-1 0 0,1-1 0,13-7 0,47-26-1365,-51 25-5461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31:04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24575,'1'-1'0,"-1"0"0,1 0 0,-1 0 0,1 0 0,-1 0 0,1 0 0,0 0 0,-1 0 0,1 0 0,0 0 0,0 1 0,0-1 0,0 0 0,-1 0 0,1 1 0,0-1 0,0 1 0,1-1 0,-1 1 0,0-1 0,0 1 0,0-1 0,0 1 0,0 0 0,0 0 0,1 0 0,1-1 0,37-3 0,-35 4 0,111-13 0,-78 7 0,0 2 0,0 1 0,56 4 0,-92-1 0,1 1 0,-1-1 0,1 1 0,-1 0 0,1 0 0,-1 0 0,0 0 0,0 0 0,1 0 0,-1 0 0,0 1 0,0-1 0,0 1 0,0 0 0,-1-1 0,1 1 0,0 0 0,-1 0 0,1 0 0,-1 0 0,0 1 0,1-1 0,-1 0 0,0 0 0,-1 1 0,1-1 0,0 1 0,-1-1 0,1 5 0,1 8 0,0 0 0,-2 0 0,0 0 0,-2 15 0,0-3 0,-1 273-1365,3-259-5461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0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 24575,'0'8'0,"0"-1"0,-1 1 0,1 0 0,-2 0 0,1-1 0,-5 15 0,5-21 0,1 0 0,-1 1 0,1-1 0,-1 0 0,1 0 0,-1-1 0,0 1 0,0 0 0,1 0 0,-1 0 0,0 0 0,0-1 0,0 1 0,0 0 0,0-1 0,0 1 0,0-1 0,0 1 0,0-1 0,0 1 0,-2-1 0,1 0 0,0 0 0,0 0 0,0 0 0,0-1 0,0 1 0,0-1 0,0 1 0,0-1 0,0 0 0,0 0 0,0 0 0,0 0 0,0 0 0,1 0 0,-1-1 0,-2-1 0,1 0 0,0 0 0,0 0 0,1-1 0,-1 1 0,1-1 0,-1 0 0,1 1 0,-2-6 0,3 8 0,1 0 0,-1 0 0,1 0 0,-1 0 0,1 0 0,-1 0 0,1-1 0,0 1 0,-1 0 0,1 0 0,0 0 0,0-1 0,0 1 0,0 0 0,0 0 0,0-1 0,0 1 0,1 0 0,-1 0 0,0 0 0,1 0 0,-1-1 0,1 1 0,-1 0 0,1 0 0,-1 0 0,1 0 0,0 0 0,-1 0 0,1 0 0,0 0 0,1 0 0,-1 0 0,1 1 0,-1 0 0,1 0 0,-1 0 0,1 0 0,-1 0 0,0 0 0,1 0 0,-1 0 0,1 1 0,-1-1 0,1 1 0,-1-1 0,0 1 0,0-1 0,1 1 0,-1 0 0,0 0 0,0-1 0,1 1 0,-1 0 0,0 0 0,0 0 0,0 0 0,0 0 0,-1 1 0,1-1 0,0 0 0,0 0 0,-1 1 0,1-1 0,-1 0 0,1 1 0,-1-1 0,1 0 0,-1 1 0,0-1 0,0 1 0,0-1 0,0 3 0,0-4 0,0 0 0,0 0 0,0 1 0,0-1 0,-1 0 0,1 0 0,0 1 0,0-1 0,0 0 0,-1 0 0,1 0 0,0 0 0,0 0 0,-1 1 0,1-1 0,0 0 0,-1 0 0,1 0 0,0 0 0,0 0 0,-1 0 0,1 0 0,0 0 0,-1 0 0,1 0 0,0 0 0,0 0 0,-1 0 0,1 0 0,0 0 0,0 0 0,-1 0 0,1-1 0,0 1 0,-1 0 0,1 0 0,0 0 0,0 0 0,0-1 0,-1 1 0,1 0 0,-2-2 0,7 6 0,10 21-1365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0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1 24575,'-1'5'0,"0"0"0,-1 0 0,0-1 0,0 1 0,0 0 0,0-1 0,-1 1 0,1-1 0,-5 5 0,-7 14 0,-125 341 0,40-91 0,72-210 0,-2-1 0,-46 70 0,59-106 0,13-20 0,0 0 0,0 0 0,-1 0 0,0-1 0,-1 1 0,1-1 0,-1 0 0,0 0 0,-6 4 0,11-7-1365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0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24575,'0'-1'0,"0"0"0,-1 1 0,1-1 0,1 1 0,-1-1 0,0 1 0,0-1 0,0 0 0,0 1 0,0-1 0,0 1 0,1-1 0,-1 1 0,0-1 0,0 1 0,1-1 0,-1 1 0,0-1 0,1 1 0,-1 0 0,0-1 0,1 1 0,-1-1 0,1 1 0,-1 0 0,1 0 0,-1-1 0,1 1 0,-1 0 0,1 0 0,-1-1 0,1 1 0,-1 0 0,1 0 0,-1 0 0,1 0 0,0 0 0,-1 0 0,1 0 0,-1 0 0,1 0 0,-1 0 0,1 0 0,-1 0 0,1 0 0,0 0 0,0 1 0,0-1 0,1 1 0,-1-1 0,0 1 0,1-1 0,-1 1 0,0 0 0,0-1 0,0 1 0,0 0 0,1 0 0,-1 0 0,0 0 0,0 0 0,-1 0 0,1 0 0,0 0 0,0 0 0,1 3 0,-1 12 0,-10-16 0,7-2 0,0 0 0,0 1 0,0-1 0,0 0 0,1 0 0,-1 0 0,0 0 0,1 0 0,-1 0 0,-1-4 0,3 3 0,-1 1 0,0 0 0,1 0 0,-1 0 0,1-1 0,0 1 0,-1 0 0,1-1 0,0 1 0,1 0 0,-1-1 0,0 1 0,1 0 0,-1 0 0,1 0 0,0-1 0,-1 1 0,3-3 0,-3 4 0,1 1 0,-1-1 0,0 1 0,1-1 0,-1 1 0,1-1 0,-1 1 0,1-1 0,-1 1 0,1 0 0,0-1 0,-1 1 0,1 0 0,-1 0 0,1-1 0,0 1 0,-1 0 0,1 0 0,0 0 0,-1 0 0,1-1 0,0 1 0,0 0 0,1 1 0,-1-1 0,1 1 0,-1-1 0,1 1 0,-1 0 0,0-1 0,1 1 0,-1 0 0,0 0 0,0 0 0,0 0 0,0 0 0,1 0 0,-1 0 0,0 2 0,-1-3-28,0 0 1,0 0-1,1-1 0,-1 1 0,0 0 0,0 0 0,0 0 0,0 0 0,0 0 1,0 0-1,0 0 0,0 0 0,0 0 0,0 0 0,0 0 0,0 0 1,0-1-1,1 1 0,-1 0 0,0 0 0,0 0 0,0 0 0,0 0 1,0 0-1,0 0 0,0 0 0,0 0 0,1 0 0,-1 0 0,0 0 1,0 0-1,0 0 0,0 0 0,0 0 0,0 0 0,0 0 0,0 0 0,1 0 1,-1 1-1,0-1 0,0 0 0,0 0 0,0 0 0,0 0 0,0 0 1,0 0-1,0 0 0,0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08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24575,'-1'0'0,"1"0"0,0-1 0,0 1 0,0 0 0,-1 0 0,1-1 0,0 1 0,0 0 0,-1 0 0,1-1 0,0 1 0,-1 0 0,1 0 0,0 0 0,-1 0 0,1 0 0,0-1 0,-1 1 0,1 0 0,0 0 0,-1 0 0,1 0 0,0 0 0,-1 0 0,1 0 0,0 0 0,-1 0 0,1 0 0,0 0 0,-1 1 0,1-1 0,0 0 0,-1 0 0,1 0 0,0 0 0,-1 1 0,-6 13 0,3 21 0,6-18 0,0-1 0,1 0 0,0 0 0,2 0 0,0 0 0,12 25 0,51 88 0,281 381 0,-309-444-1365,-33-53-5461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0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 24575,'0'0'0,"0"-1"0,0 1 0,0-1 0,0 1 0,0 0 0,0-1 0,0 1 0,0-1 0,0 1 0,0 0 0,0-1 0,1 1 0,-1-1 0,0 1 0,0 0 0,0-1 0,0 1 0,1 0 0,-1-1 0,0 1 0,0 0 0,1-1 0,-1 1 0,0 0 0,1 0 0,-1-1 0,0 1 0,1 0 0,-1 0 0,0 0 0,1-1 0,-1 1 0,0 0 0,1 0 0,-1 0 0,1 0 0,-1 0 0,0 0 0,1 0 0,-1 0 0,1 0 0,-1 0 0,0 0 0,1 0 0,-1 0 0,1 0 0,-1 0 0,0 0 0,1 0 0,-1 0 0,1 1 0,-1-1 0,0 0 0,1 0 0,-1 1 0,0-1 0,1 0 0,-1 0 0,0 1 0,20 17 0,-19-15 0,1-1 0,-1 1 0,0 0 0,0 0 0,-1 0 0,1 0 0,-1 0 0,1 0 0,-1 0 0,0 0 0,0 0 0,0 0 0,-1 0 0,1 0 0,-1 0 0,0 0 0,1 0 0,-4 5 0,4-7 0,-1 0 0,1 0 0,-1 0 0,0 0 0,1 0 0,-1 0 0,0-1 0,0 1 0,1 0 0,-1-1 0,0 1 0,0 0 0,0-1 0,0 1 0,0-1 0,0 0 0,0 1 0,0-1 0,0 0 0,-2 1 0,0-1 0,1 0 0,0-1 0,0 1 0,0-1 0,0 1 0,0-1 0,0 1 0,0-1 0,0 0 0,0 0 0,0 0 0,0 0 0,0-1 0,-2-1 0,1 1 0,1 0 0,0 0 0,0 0 0,0-1 0,0 1 0,1-1 0,-1 1 0,0-1 0,1 1 0,0-1 0,-2-4 0,3 6 0,-1 0 0,1 0 0,0 1 0,0-1 0,0 0 0,-1 0 0,1 0 0,0 0 0,0 0 0,0 0 0,1 0 0,-1 0 0,0 1 0,0-1 0,0 0 0,1 0 0,-1 0 0,0 0 0,1 0 0,-1 1 0,1-1 0,-1 0 0,1 0 0,-1 1 0,1-1 0,-1 0 0,1 1 0,0-1 0,0 1 0,-1-1 0,1 0 0,0 1 0,0 0 0,-1-1 0,1 1 0,0-1 0,0 1 0,0 0 0,1-1 0,-9-12 120,7 7-321,10 12-1083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24575,'2'1'0,"1"1"0,-1-1 0,0 1 0,-1-1 0,1 1 0,0 0 0,0 0 0,-1 0 0,1 0 0,-1 0 0,1 0 0,-1 0 0,0 1 0,0-1 0,0 0 0,0 1 0,0 3 0,3 3 0,69 136 0,7-4 0,119 161 0,-177-270-455,0 1 0,18 39 0,-30-48-6371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 24575,'0'0'0,"0"-1"0,0 1 0,0-1 0,0 1 0,0-1 0,0 1 0,0-1 0,0 0 0,0 1 0,1-1 0,-1 1 0,0-1 0,0 1 0,0-1 0,1 1 0,-1-1 0,0 1 0,0-1 0,1 1 0,-1-1 0,1 1 0,-1 0 0,0-1 0,1 1 0,-1 0 0,1-1 0,-1 1 0,1 0 0,-1-1 0,1 1 0,-1 0 0,1 0 0,-1 0 0,1-1 0,-1 1 0,1 0 0,-1 0 0,1 0 0,-1 0 0,1 0 0,0 0 0,-1 0 0,1 0 0,-1 0 0,1 0 0,-1 1 0,1-1 0,-1 0 0,1 0 0,-1 0 0,1 1 0,0-1 0,1 1 0,0 0 0,0 0 0,0 0 0,0 0 0,0 0 0,0 1 0,0-1 0,-1 1 0,1-1 0,0 1 0,2 3 0,-3-3 0,0 0 0,0 0 0,0 0 0,0 1 0,0-1 0,-1 0 0,1 1 0,-1-1 0,1 0 0,-1 1 0,0-1 0,0 1 0,0-1 0,0 1 0,0-1 0,-1 0 0,1 1 0,-1-1 0,1 0 0,-1 1 0,0-1 0,0 0 0,0 0 0,0 1 0,-1-1 0,1 0 0,0 0 0,-1 0 0,-3 3 0,4-4 0,-1 0 0,1 0 0,-1-1 0,1 1 0,-1 0 0,1 0 0,-1-1 0,0 1 0,0-1 0,1 0 0,-1 1 0,0-1 0,0 0 0,1 0 0,-1 0 0,0 0 0,0 0 0,1 0 0,-1-1 0,0 1 0,1-1 0,-1 1 0,0-1 0,1 1 0,-1-1 0,0 0 0,1 0 0,-1 0 0,1 0 0,0 0 0,-1 0 0,1 0 0,0-1 0,0 1 0,-1 0 0,1-1 0,0 1 0,0-1 0,1 1 0,-2-3 0,1 2 0,0 0 0,1 1 0,-1-1 0,1 0 0,0 1 0,-1-1 0,1 0 0,0 1 0,0-1 0,0 0 0,0 1 0,1-1 0,-1 0 0,0 1 0,1-1 0,-1 0 0,1 1 0,0-1 0,-1 1 0,1-1 0,0 1 0,0-1 0,0 1 0,0 0 0,0-1 0,0 1 0,0 0 0,0 0 0,1 0 0,-1 0 0,0 0 0,1 0 0,-1 0 0,1 0 0,-1 0 0,1 1 0,0-1 0,-1 1 0,1-1 0,-1 1 0,1-1 0,0 1 0,-1 0 0,1 0 0,0 0 0,0 0 0,-1 0 0,1 0 0,0 1 0,-1-1 0,1 1 0,2 0 0,3 37-1365,-2-26-5461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0 24575,'-1'4'0,"0"0"0,-1 0 0,1-1 0,-1 1 0,0-1 0,0 1 0,0-1 0,0 0 0,-5 6 0,-4 6 0,-72 129 0,7 3 0,6 3 0,7 4 0,-58 212 0,119-356 0,-1-1 0,0 1 0,0-1 0,-1 0 0,0 0 0,-1 0 0,0-1 0,0 0 0,-1 0 0,-11 13 0,11-17-1365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 24575,'-1'0'0,"0"0"0,0 0 0,0 0 0,0 0 0,0-1 0,0 1 0,0 0 0,0 0 0,0-1 0,0 1 0,0-1 0,0 1 0,0-1 0,1 1 0,-1-1 0,0 0 0,0 1 0,1-1 0,-1 0 0,0 1 0,0-2 0,7 17 0,-4-9 0,0 1 0,-1-1 0,0 1 0,0-1 0,0 13 0,-1-18 0,0 0 0,0 0 0,0 1 0,0-1 0,0 0 0,0 0 0,0 0 0,0 0 0,-1 0 0,1 0 0,0 0 0,-1 0 0,1 0 0,-1 0 0,1 0 0,-1 0 0,1 0 0,-1 0 0,0 0 0,1 0 0,-1-1 0,0 1 0,0 0 0,0 0 0,0-1 0,1 1 0,-1 0 0,0-1 0,0 1 0,0-1 0,0 0 0,0 1 0,0-1 0,-1 0 0,1 1 0,0-1 0,0 0 0,0 0 0,0 0 0,0 0 0,0 0 0,0 0 0,-2-1 0,1 1 0,0-1 0,0 0 0,0 0 0,0 0 0,0 0 0,0-1 0,1 1 0,-1 0 0,0-1 0,1 1 0,-1-1 0,1 0 0,0 1 0,-1-1 0,1 0 0,0 0 0,0 0 0,0 0 0,0 0 0,1 0 0,-1 0 0,0 0 0,1 0 0,0 0 0,-1 0 0,1 0 0,0-1 0,0 1 0,0 0 0,0 0 0,1 0 0,-1 0 0,0 0 0,2-4 0,-2 4 0,1 0 0,-1 1 0,1-1 0,-1 0 0,1 1 0,0-1 0,-1 1 0,1-1 0,0 1 0,0-1 0,0 1 0,0 0 0,0 0 0,1-1 0,-1 1 0,0 0 0,3-2 0,-3 3 0,0 0 0,0 0 0,0-1 0,1 1 0,-1 0 0,0 0 0,0 0 0,0 0 0,0 1 0,0-1 0,1 0 0,-1 0 0,0 1 0,0-1 0,0 0 0,0 1 0,0-1 0,0 1 0,0 0 0,0-1 0,0 1 0,0 0 0,0-1 0,-1 1 0,1 0 0,0 0 0,0 0 0,-1 0 0,2 1 0,31 44-1365,-20-35-5461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60 24575,'-4'-3'0,"0"0"0,0-1 0,0 1 0,1-1 0,-1 0 0,1 1 0,0-2 0,0 1 0,0 0 0,-3-7 0,-1 0 0,85 122 0,-6 3 0,79 167 0,-51-97 0,-18-33 0,-67-121 0,2 5 0,1-1 0,41 58 0,-58-91-54,0 1-1,0-1 0,0 1 1,1-1-1,-1 1 1,0-1-1,1 0 0,-1 0 1,1 1-1,-1-1 1,1 0-1,-1 0 0,1-1 1,0 1-1,0 0 0,-1 0 1,1-1-1,0 1 1,0-1-1,0 0 0,0 1 1,-1-1-1,1 0 1,3 0-1,5-5-6771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24575,'1'1'0,"1"0"0,-1 0 0,1 0 0,-1 0 0,1 1 0,-1-1 0,0 0 0,1 1 0,-1-1 0,0 1 0,0 0 0,0-1 0,0 1 0,-1 0 0,1-1 0,0 1 0,-1 0 0,1 0 0,-1-1 0,0 1 0,1 0 0,-1 0 0,0 0 0,0 0 0,-1 3 0,-4 22 0,5-26 0,-1-1 0,1 1 0,-1-1 0,1 1 0,0-1 0,-1 0 0,1 1 0,-1-1 0,1 1 0,-1-1 0,0 0 0,1 1 0,-1-1 0,1 0 0,-1 0 0,0 1 0,1-1 0,-1 0 0,1 0 0,-1 0 0,0 0 0,1 0 0,-1 0 0,0 0 0,1 0 0,-1 0 0,0 0 0,1 0 0,-1 0 0,0-1 0,1 1 0,-1 0 0,0-1 0,-1 0 0,0 0 0,0 0 0,0 0 0,0 0 0,0 0 0,1-1 0,-1 1 0,0-1 0,1 1 0,-1-1 0,1 1 0,0-1 0,-1 0 0,1 0 0,0 0 0,0 0 0,0 0 0,1 0 0,-1 0 0,0 0 0,1 0 0,-1 0 0,1 0 0,0 0 0,-1-4 0,2 4 0,-1 1 0,0 0 0,0 0 0,1 0 0,-1-1 0,1 1 0,-1 0 0,1 0 0,-1 0 0,1 0 0,0 0 0,0 0 0,-1 0 0,1 0 0,0 0 0,0 1 0,0-1 0,0 0 0,0 0 0,0 1 0,0-1 0,0 1 0,0-1 0,0 1 0,0-1 0,1 1 0,-1-1 0,0 1 0,0 0 0,0 0 0,1 0 0,-1 0 0,0 0 0,0 0 0,1 0 0,-1 0 0,0 0 0,0 1 0,0-1 0,1 0 0,-1 1 0,0-1 0,0 1 0,0-1 0,1 2 0,-1-2 0,0 0 0,0 0 0,0 0 0,0 1 0,0-1 0,-1 0 0,1 1 0,0-1 0,0 0 0,0 1 0,-1-1 0,1 1 0,0 0 0,-1-1 0,1 1 0,0-1 0,-1 1 0,1 0 0,-1 0 0,1-1 0,-1 1 0,1 0 0,-1 0 0,0-1 0,1 1 0,-1 0 0,0 0 0,1 0 0,-1 0 0,0 0 0,0 1 0,0-1 0,-1-1 0,1 1 0,-1-1 0,1 1 0,-1-1 0,0 1 0,1-1 0,-1 0 0,1 1 0,-1-1 0,0 0 0,1 1 0,-1-1 0,0 0 0,1 0 0,-1 0 0,0 1 0,1-1 0,-1 0 0,0 0 0,1 0 0,-1 0 0,0 0 0,0 0 0,1-1 0,-1 1 0,0 0 0,1 0 0,-1 0 0,0-1 0,1 1 0,-1 0 0,1-1 0,-1 1 0,0 0 0,1-1 0,-1 1 0,1-1 0,-2 0 0,2 1 0,0-1 1,0 1-1,0 0 0,0 0 0,0 0 0,0 0 0,0 0 0,0 0 0,-1-1 1,1 1-1,0 0 0,0 0 0,0 0 0,0 0 0,0 0 0,0 0 1,-1 0-1,1 0 0,0 0 0,0 0 0,0 0 0,0 0 0,-1 0 0,1 0 1,0 0-1,0 0 0,0 0 0,0 0 0,-1 0 0,1 0 0,0 0 0,0 0 1,0 0-1,0 0 0,0 0 0,-1 0 0,1 0 0,0 0 0,0 0 1,0 0-1,0 1 0,0-1 0,0 0 0,-1 0 0,1 0 0,0 0 0,0 0 1,0 0-1,0 1 0,0-1 0,0 0 0,0 0 0,0 0 0,0 0 1,0 0-1,0 1 0,0-1 0,0 0 0,0 0 0,0 0 0,0 0 0,0 1 1,0-1-1,3 15-8,-1-2-1358,-1 0-5460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 24575,'-6'2'0,"0"1"0,0 0 0,1 0 0,-1 0 0,1 1 0,0 0 0,0 0 0,0 0 0,-8 10 0,-1-1 0,-22 23 0,2 2 0,1 1 0,2 2 0,-32 55 0,50-76 0,-117 215 0,4-5 0,119-222-77,7-13 270,10-15-1674,0 10-5345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 24575,'0'-16'0,"-2"20"0,2-4 0,0 1 0,0-1 0,0 1 0,0-1 0,1 0 0,-1 1 0,0-1 0,0 1 0,0-1 0,-1 1 0,1-1 0,0 0 0,0 1 0,0-1 0,0 1 0,0-1 0,0 0 0,0 1 0,-1-1 0,1 0 0,0 1 0,0-1 0,-1 0 0,1 1 0,0-1 0,0 0 0,-1 1 0,1-1 0,0 0 0,-1 0 0,1 0 0,0 1 0,-1-1 0,1 0 0,-1 0 0,1 0 0,0 0 0,-1 1 0,1-1 0,-1 0 0,1 0 0,0 0 0,-1 0 0,1 0 0,-1 0 0,1 0 0,0 0 0,-1 0 0,0-1 0,1 1 0,-1-1 0,1 1 0,-1-1 0,1 1 0,-1-1 0,1 0 0,0 1 0,-1-1 0,1 0 0,0 1 0,0-1 0,-1 0 0,1 1 0,0-1 0,0 0 0,0 0 0,0 1 0,0-1 0,0 0 0,0 1 0,0-1 0,0 0 0,0 0 0,0 1 0,1-1 0,-1 0 0,0 1 0,0-1 0,1 0 0,-1 1 0,0-1 0,1 1 0,-1-1 0,1 0 0,-1 1 0,1-1 0,-1 1 0,1-1 0,-1 1 0,1 0 0,-1-1 0,1 1 0,0-1 0,0 1 0,0-1 0,0 1 0,1-1 0,-1 1 0,0 0 0,0 0 0,0-1 0,1 1 0,-1 0 0,0 0 0,0 0 0,1 0 0,-1 0 0,0 1 0,0-1 0,1 0 0,-1 1 0,0-1 0,0 0 0,0 1 0,0-1 0,0 1 0,0 0 0,0-1 0,0 1 0,0 0 0,0 0 0,0 0 0,0 0 0,1 1 0,1 3 0,0 1 0,0-1 0,0 1 0,0 0 0,-1 0 0,0 0 0,2 12 0,-3-14 0,0-1 0,-1 0 0,1 0 0,-1 1 0,0-1 0,0 0 0,0 0 0,0 1 0,-1-1 0,1 0 0,-1 0 0,0 1 0,0-1 0,0 0 0,0 0 0,0 0 0,-3 3 0,4-5-23,-1-1 0,1 0 0,-1 1 0,1-1 0,-1 0-1,1 1 1,-1-1 0,0 0 0,1 0 0,-1 1 0,0-1 0,1 0-1,-1 0 1,1 0 0,-1 0 0,0 0 0,1 0 0,-1 0 0,0 0-1,1 0 1,-1 0 0,0 0 0,1 0 0,-1-1 0,0 1 0,1 0-1,-1 0 1,1-1 0,-1 1 0,1 0 0,-1-1 0,1 1 0,-1-1-1,1 1 1,-1-1 0,1 1 0,-1-1 0,1 1 0,-1-1 0,1 1 0,0-1-1,0 1 1,-1-1 0,1 0 0,0 1 0,0-1 0,-1 1 0,1-1-1,0 0 1,0 1 0,0-1 0,0 0 0,0 1 0,0-1 0,0 0-1,0 1 1,0-1 0,1-1 0,-1-10-6803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24575,'0'-1'0,"-1"1"0,1-1 0,0 1 0,0 0 0,0-1 0,0 1 0,0-1 0,0 1 0,0 0 0,0-1 0,0 1 0,0-1 0,0 1 0,0-1 0,0 1 0,0 0 0,1-1 0,-1 1 0,0-1 0,0 1 0,0 0 0,1-1 0,-1 1 0,0 0 0,0-1 0,1 1 0,-1 0 0,0 0 0,1-1 0,-1 1 0,0 0 0,1 0 0,-1-1 0,0 1 0,1 0 0,-1 0 0,0 0 0,1 0 0,-1-1 0,1 1 0,0 0 0,14 10 0,-7 2 0,-19-19 0,-7-6 0,22 29 0,2 1 0,6 19 0,149 417 0,-155-438-195,1 0 0,0 0 0,1 0 0,1-1 0,0 0 0,20 22 0,-17-26-6631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24575,'6'1'0,"1"-1"0,-1 1 0,0 1 0,0-1 0,0 1 0,0 0 0,0 0 0,0 1 0,0 0 0,-1 0 0,1 0 0,-1 1 0,0 0 0,0 0 0,0 0 0,-1 0 0,1 1 0,-1 0 0,0 0 0,0 0 0,-1 0 0,0 1 0,0-1 0,0 1 0,0 0 0,-1 0 0,0 0 0,0 0 0,-1 0 0,1 8 0,-1-12 0,-1 0 0,1 0 0,-1 0 0,0 0 0,0 1 0,0-1 0,0 0 0,0 0 0,0 0 0,-1 0 0,0 4 0,0-6 0,1 1 0,0 0 0,-1-1 0,1 1 0,-1 0 0,1-1 0,-1 1 0,1-1 0,-1 1 0,1-1 0,-1 1 0,1-1 0,-1 1 0,0-1 0,1 0 0,-1 1 0,0-1 0,1 0 0,-1 1 0,0-1 0,1 0 0,-2 0 0,-1 0 0,0 0 0,1 0 0,-1-1 0,1 1 0,0-1 0,-1 0 0,1 0 0,-1 0 0,1 0 0,0 0 0,0 0 0,0 0 0,-1-1 0,1 1 0,0-1 0,1 0 0,-4-3 0,-24-31 0,28 34 0,0 0 0,-1 0 0,1 0 0,0 0 0,1 0 0,-1 0 0,0 0 0,0-1 0,1 1 0,0 0 0,-1 0 0,1-1 0,0 1 0,0 0 0,0 0 0,0-1 0,1-3 0,0 5 0,-1 1 0,0-1 0,0 1 0,0-1 0,0 1 0,1-1 0,-1 1 0,0-1 0,0 1 0,1-1 0,-1 1 0,0 0 0,1-1 0,-1 1 0,0 0 0,1-1 0,-1 1 0,1 0 0,-1-1 0,1 1 0,-1 0 0,1 0 0,-1-1 0,1 1 0,-1 0 0,1 0 0,-1 0 0,1 0 0,-1 0 0,1-1 0,-1 1 0,1 0 0,0 1 0,18 11 0,-16-9 0,0 0 0,0 1 0,0-1 0,-1 1 0,1 0 0,-1 0 0,4 8 0,-6-11 0,0 0 0,1-1 0,-1 1 0,0 0 0,0 0 0,0 0 0,0 0 0,0 0 0,0-1 0,0 1 0,0 0 0,0 0 0,0 0 0,0 0 0,0 0 0,-1-1 0,1 1 0,0 0 0,-1 0 0,1 0 0,-1-1 0,1 1 0,0 0 0,-1 0 0,0-1 0,1 1 0,-1-1 0,1 1 0,-1 0 0,0-1 0,0 1 0,1-1 0,-3 1 0,2 0 0,-1-1 0,0 0 0,1 0 0,-1 0 0,0 0 0,1 0 0,-1-1 0,0 1 0,1 0 0,-1-1 0,1 0 0,-1 1 0,1-1 0,-1 0 0,-2-1 0,3 1 0,-1 1 0,1-1 0,0 0 0,-1 0 0,1 0 0,0 0 0,0-1 0,0 1 0,0 0 0,0 0 0,0-1 0,0 1 0,0 0 0,1-1 0,-1 1 0,0-2 0,1 2 0,0 0 0,0 0 0,0 0 0,0 0 0,0 1 0,1-1 0,-1 0 0,0 0 0,0 1 0,1-1 0,-1 0 0,1 0 0,-1 1 0,0-1 0,1 0 0,-1 1 0,1-1 0,0 0 0,-1 1 0,1-1 0,0 1 0,-1-1 0,1 1 0,0-1 0,-1 1 0,1 0 0,0-1 0,0 1 0,-1 0 0,1 0 0,0-1 0,0 1 0,0 0 0,1 0 0,4-3-1365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24575,'1'0'0,"0"0"0,0 1 0,-1-1 0,1 0 0,0 1 0,0-1 0,0 0 0,-1 1 0,1 0 0,0-1 0,0 1 0,-1-1 0,1 1 0,0 0 0,-1-1 0,1 1 0,-1 0 0,1 0 0,-1-1 0,1 1 0,-1 0 0,0 0 0,1 0 0,-1 0 0,0 0 0,0-1 0,0 1 0,1 0 0,-1 0 0,0 0 0,0 0 0,0 0 0,0 0 0,-1 0 0,1 0 0,0 0 0,0-1 0,0 1 0,-1 0 0,0 2 0,-11 39 0,12-41 0,-85 257 0,-45 114 0,48-214 0,77-143-1365,3-4-5461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19 24575,'1'-2'0,"1"1"0,0-1 0,0 0 0,0 1 0,0 0 0,0-1 0,0 1 0,0 0 0,0 0 0,0 0 0,0 0 0,1 1 0,-1-1 0,0 0 0,1 1 0,-1 0 0,0 0 0,1-1 0,-1 1 0,0 1 0,4-1 0,-2 1 0,0 1 0,0-1 0,1 1 0,-1 0 0,0 0 0,-1 0 0,1 0 0,0 1 0,-1 0 0,6 5 0,1 2 0,0 0 0,-2 1 0,1 0 0,-1 1 0,-1 0 0,8 15 0,-9-11 0,1 1 0,-2 1 0,0-1 0,-1 1 0,-1 0 0,-1 0 0,0 0 0,-2 0 0,0 0 0,0 0 0,-2 1 0,0-1 0,-2-1 0,0 1 0,0 0 0,-2-1 0,0 0 0,-13 24 0,17-37 0,-1 0 0,1-1 0,-1 1 0,0-1 0,-1 1 0,1-1 0,0 0 0,-1 0 0,0-1 0,0 1 0,1-1 0,-1 1 0,-1-1 0,1-1 0,0 1 0,0 0 0,-1-1 0,1 0 0,-1 0 0,1-1 0,-1 1 0,0-1 0,1 0 0,-1 0 0,1 0 0,-1-1 0,1 1 0,-1-1 0,-8-3 0,5 1 0,0 0 0,0 0 0,0-1 0,1 0 0,-1 0 0,1-1 0,0 0 0,0 0 0,1-1 0,0 0 0,0 0 0,0 0 0,1-1 0,0 0 0,-6-9 0,5 4-57,1 0 0,0-1 1,1 1-1,0-1 0,1 0 0,0 0 0,1 0 0,1-1 0,0 1 0,0 0 1,2-1-1,0 1 0,0 0 0,1 0 0,1 0 0,0 0 0,1 0 0,0 0 0,1 1 1,0 0-1,1 0 0,0 0 0,13-17 0,4-1-6769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19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24575,'50'69'0,"5"5"0,398 487 0,-437-545-227,-1-1-1,2 0 1,0-1-1,1-1 1,35 21-1,-39-28-6598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24575,'3'0'0,"0"1"0,0 0 0,0 0 0,0 0 0,0 0 0,0 1 0,0-1 0,0 1 0,-1-1 0,1 1 0,0 0 0,-1 0 0,0 1 0,1-1 0,-1 0 0,0 1 0,0-1 0,0 1 0,0 0 0,-1-1 0,1 1 0,-1 0 0,0 0 0,0 0 0,0 0 0,1 4 0,-1-3 0,1 0 0,-1 1 0,0-1 0,0 0 0,0 1 0,-1-1 0,0 1 0,0-1 0,0 0 0,0 1 0,-1-1 0,1 1 0,-1-1 0,0 0 0,0 1 0,-1-1 0,0 0 0,-3 7 0,5-10 0,-1 0 0,0-1 0,1 1 0,-1 0 0,0 0 0,1-1 0,-1 1 0,0-1 0,0 1 0,1 0 0,-1-1 0,0 1 0,0-1 0,0 0 0,0 1 0,0-1 0,0 0 0,0 0 0,1 1 0,-1-1 0,0 0 0,0 0 0,0 0 0,0 0 0,0 0 0,0 0 0,0 0 0,-2-1 0,1 0 0,0 0 0,0 0 0,0-1 0,0 1 0,0-1 0,1 1 0,-1-1 0,0 0 0,1 1 0,-1-1 0,-1-3 0,-1-2 0,0 1 0,0-1 0,1 0 0,0 0 0,0 0 0,-2-12 0,4 18 0,1-1 0,0 0 0,0 0 0,0 0 0,0 1 0,0-1 0,0 0 0,0 0 0,0 0 0,1 1 0,-1-1 0,1 0 0,1-2 0,-2 3 0,0 1 0,1 0 0,-1-1 0,0 1 0,1-1 0,-1 1 0,0 0 0,1 0 0,-1-1 0,0 1 0,1 0 0,-1 0 0,1-1 0,-1 1 0,1 0 0,-1 0 0,1 0 0,-1 0 0,1 0 0,-1-1 0,1 1 0,-1 0 0,0 0 0,1 0 0,-1 0 0,1 1 0,-1-1 0,1 0 0,-1 0 0,2 0 0,-1 1 0,0 0 0,1 0 0,-1 0 0,0 0 0,1 0 0,-1 0 0,0 1 0,0-1 0,0 0 0,0 1 0,0-1 0,0 0 0,0 1 0,-1-1 0,1 1 0,0 0 0,-1-1 0,1 1 0,-1-1 0,0 1 0,1 0 0,-1-1 0,0 1 0,0 0 0,0 0 0,-1 1 0,0 9-1365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 24575,'0'0'0,"0"-1"0,0 1 0,0 0 0,0-1 0,0 1 0,0-1 0,0 1 0,0 0 0,0-1 0,0 1 0,0-1 0,1 1 0,-1 0 0,0-1 0,0 1 0,0 0 0,1-1 0,-1 1 0,0 0 0,0-1 0,1 1 0,-1 0 0,0 0 0,1-1 0,-1 1 0,0 0 0,1 0 0,-1 0 0,0-1 0,1 1 0,-1 0 0,1 0 0,-1 0 0,0 0 0,1 0 0,18 3 0,14 16 0,-31-18 0,-1 1 0,1-1 0,-1 1 0,0 0 0,1-1 0,-1 1 0,0 0 0,0 0 0,0-1 0,0 1 0,-1 0 0,1 0 0,-1 0 0,1 0 0,-1 0 0,1 0 0,-1 0 0,0 0 0,0 0 0,0 0 0,0 0 0,0 0 0,-1 1 0,1-1 0,-1 0 0,1-1 0,-1 1 0,0 0 0,1 0 0,-1 0 0,0 0 0,0 0 0,-1-1 0,1 1 0,0 0 0,-1-1 0,1 1 0,0-1 0,-3 2 0,0 0 0,1-1 0,-1 1 0,0-1 0,0 0 0,0 0 0,0 0 0,0-1 0,0 1 0,0-1 0,0 0 0,-1 0 0,1-1 0,0 1 0,-1-1 0,1 0 0,-1 0 0,-6-1 0,-11-9 0,19-1 0,4 10 0,0 0 0,0 0 0,0 0 0,0 0 0,0 0 0,1 0 0,-1 1 0,0-1 0,1 0 0,-1 1 0,0-1 0,1 1 0,-1 0 0,1-1 0,-1 1 0,1 0 0,-1 0 0,1 0 0,-1 0 0,1 0 0,-1 0 0,1 0 0,-1 1 0,3 0 0,39 9 120,-41-9-203,0 0 1,0 0-1,0 0 1,0 0-1,0 0 1,0 0-1,0 0 1,0 0-1,-1 1 1,1-1-1,-1 1 1,1-1-1,-1 1 1,0 0-1,1 0 1,-1-1-1,2 5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1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24575,'8'1'0,"0"0"0,1 0 0,-1 0 0,0 1 0,0 1 0,0-1 0,-1 1 0,1 0 0,-1 1 0,1 0 0,9 7 0,-12-8 0,0 1 0,0 0 0,-1 0 0,1 0 0,-1 1 0,0-1 0,0 1 0,0 0 0,-1 0 0,0 1 0,0-1 0,0 0 0,0 1 0,-1 0 0,0 0 0,1 6 0,-3-11 0,0 1 0,0 0 0,0 0 0,0-1 0,-1 1 0,1 0 0,0-1 0,-1 1 0,0 0 0,1-1 0,-1 1 0,0-1 0,0 1 0,0-1 0,0 1 0,0-1 0,0 1 0,0-1 0,0 0 0,-1 0 0,1 0 0,0 0 0,-1 0 0,1 0 0,-1 0 0,1 0 0,-1 0 0,0-1 0,1 1 0,-1 0 0,0-1 0,1 0 0,-1 1 0,0-1 0,1 0 0,-1 0 0,0 0 0,0 0 0,1 0 0,-1 0 0,0-1 0,0 1 0,1-1 0,-1 1 0,1-1 0,-1 1 0,0-1 0,1 0 0,-1 0 0,1 0 0,-1 0 0,1 0 0,0 0 0,-1 0 0,1 0 0,0-1 0,0 1 0,0 0 0,0-1 0,-1-2 0,2 4 0,-1 0 0,1-1 0,0 1 0,0 0 0,0-1 0,0 1 0,0 0 0,0-1 0,0 1 0,0-1 0,0 1 0,0 0 0,0-1 0,0 1 0,0 0 0,0-1 0,0 1 0,0 0 0,0-1 0,0 1 0,1 0 0,-1-1 0,0 1 0,0 0 0,0-1 0,1 1 0,-1 0 0,0-1 0,0 1 0,1 0 0,-1 0 0,0-1 0,0 1 0,1 0 0,-1 0 0,0 0 0,1 0 0,-1-1 0,0 1 0,1 0 0,-1 0 0,1 0 0,-1 0 0,0 0 0,1 0 0,-1 0 0,0 0 0,1 0 0,-1 0 0,1 0 0,-1 0 0,0 0 0,1 0 0,-1 0 0,0 0 0,1 1 0,-1-1 0,0 0 0,1 0 0,-1 0 0,0 0 0,1 1 0,-1-1 0,0 0 0,0 0 0,1 1 0,-1 0 0,25 16 0,-24-16 9,0 1-1,0 0 1,1 0-1,-2-1 1,1 1 0,0 0-1,0 0 1,-1 0-1,1 0 1,-1 0-1,1 0 1,-1 0-1,0 4 1,0-5-57,-1-1 0,1 1 0,-1 0 0,0 0 0,1-1 1,-1 1-1,0-1 0,1 1 0,-1 0 0,0-1 0,0 1 0,1-1 0,-1 0 0,0 1 0,0-1 1,0 0-1,0 1 0,0-1 0,0 0 0,1 0 0,-1 0 0,0 0 0,0 0 0,0 0 0,0 0 0,0 0 1,0 0-1,0 0 0,0 0 0,-1-1 0,-6 1-6778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1 24575,'-1'5'0,"-1"1"0,0-1 0,0 0 0,-1 0 0,1 0 0,-1 0 0,0-1 0,-7 8 0,-3 8 0,-133 279 0,117-235 0,-80 236 0,52-131 0,-16 33-1365,69-192-5461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24575,'8'36'0,"-1"3"0,-7-37 0,0 0 0,-1 0 0,1 0 0,-1-1 0,1 1 0,-1 0 0,0 0 0,0-1 0,0 1 0,0-1 0,0 1 0,0 0 0,0-1 0,0 0 0,0 1 0,-1-1 0,1 0 0,-1 0 0,1 1 0,-4 0 0,4-1 0,-1 0 0,0 0 0,1 0 0,-1 0 0,0 0 0,0-1 0,0 1 0,0 0 0,1-1 0,-1 0 0,0 0 0,0 1 0,0-1 0,0 0 0,0 0 0,0-1 0,0 1 0,0 0 0,0-1 0,1 1 0,-1-1 0,0 1 0,0-1 0,0 0 0,1 0 0,-1 0 0,0 0 0,1 0 0,-1 0 0,1 0 0,-1-1 0,1 1 0,0-1 0,0 1 0,-1-1 0,1 1 0,0-1 0,0 1 0,0-1 0,1 0 0,-1 0 0,0 0 0,1 1 0,-1-1 0,0-2 0,1 2 0,-1 0 0,1 0 0,-1 0 0,1 0 0,0 0 0,0 0 0,0 0 0,0 0 0,0 0 0,0 0 0,1 0 0,-1 0 0,1 0 0,-1 0 0,1 0 0,0 0 0,1-2 0,-2 3 0,1 0 0,0 0 0,0 0 0,0 1 0,0-1 0,0 0 0,1 0 0,-1 1 0,0-1 0,0 0 0,0 1 0,1-1 0,-1 1 0,0 0 0,1-1 0,-1 1 0,0 0 0,1 0 0,-1 0 0,0 0 0,1 0 0,-1 0 0,0 0 0,1 0 0,-1 0 0,0 1 0,0-1 0,1 1 0,0 0 0,17 12 0,-20-9 0,-12-7 0,13 3-25,0 0 0,0 0 0,1 0-1,-1 0 1,0 0 0,0 0 0,0 0-1,0 0 1,0 0 0,0 0 0,0 0-1,0-1 1,0 1 0,0 0 0,0 0-1,0 0 1,0 0 0,0 0 0,1 0 0,-1 0-1,0 0 1,0 0 0,0 0 0,0 0-1,0 0 1,0 0 0,0 0 0,0 0-1,0 0 1,0-1 0,0 1 0,0 0-1,0 0 1,0 0 0,0 0 0,1 0-432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24575,'-1'0'0,"0"1"0,0-1 0,0 1 0,0-1 0,0 1 0,0-1 0,0 1 0,0 0 0,0-1 0,1 1 0,-1 0 0,0 0 0,0 0 0,0-1 0,1 1 0,-1 0 0,1 0 0,-1 0 0,1 0 0,-1 0 0,1 0 0,-1 1 0,1-1 0,0 0 0,0 0 0,-1 0 0,1 2 0,-4 37 0,3-36 0,1 22 0,1 0 0,1 0 0,1 0 0,1 0 0,1-1 0,2 0 0,0 0 0,2 0 0,1-1 0,13 24 0,16 40 0,-16-33 0,2-1 0,2-2 0,54 77 0,22 10-1365,-93-125-5461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2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33 24575,'-1'-2'0,"1"1"0,0-1 0,0 0 0,1 1 0,-1-1 0,0 0 0,1 1 0,-1-1 0,1 0 0,-1 1 0,1-1 0,-1 1 0,1-1 0,0 1 0,2-3 0,-3 4 0,1-1 0,-1 1 0,1-1 0,0 1 0,-1-1 0,1 1 0,0 0 0,0-1 0,-1 1 0,1 0 0,0 0 0,0 0 0,-1-1 0,1 1 0,0 0 0,0 0 0,0 0 0,-1 0 0,1 0 0,0 0 0,0 1 0,0-1 0,0 0 0,2 1 0,-1 0 0,1 0 0,-1 1 0,0-1 0,0 1 0,1-1 0,-1 1 0,0 0 0,0 0 0,0 0 0,-1 0 0,1 0 0,0 0 0,-1 0 0,1 0 0,-1 1 0,2 4 0,-2-5 0,0 0 0,0 0 0,0 0 0,-1 0 0,1 0 0,-1 0 0,1 0 0,-1 0 0,0 1 0,1-1 0,-1 0 0,0 0 0,-1 0 0,1 0 0,0 1 0,-1-1 0,1 0 0,-1 0 0,1 0 0,-1 0 0,0 0 0,0 0 0,0 0 0,0 0 0,0 0 0,-1-1 0,1 1 0,0 0 0,-3 1 0,2-2 0,0 0 0,0 0 0,-1 0 0,1-1 0,0 1 0,0-1 0,-1 1 0,1-1 0,0 0 0,-1 0 0,1 0 0,0 0 0,-1-1 0,1 1 0,0 0 0,-1-1 0,1 0 0,0 1 0,0-1 0,0 0 0,0 0 0,0 0 0,0-1 0,0 1 0,0 0 0,0-1 0,-2-1 0,0-2 0,0 1 0,0-1 0,0 0 0,0 0 0,1 0 0,-4-7 0,6 11 0,0 0 0,0 0 0,0 0 0,1 0 0,-1 0 0,1-1 0,-1 1 0,1 0 0,-1 0 0,1 0 0,-1-1 0,1 1 0,0 0 0,0 0 0,0-1 0,0 1 0,0 0 0,0-1 0,0 1 0,0 0 0,0 0 0,1-1 0,-1 1 0,0 0 0,1 0 0,-1 0 0,1-1 0,0 1 0,-1 0 0,1 0 0,0 0 0,0 0 0,-1 0 0,1 0 0,2-1 0,-2 2 4,0-1-1,0 1 1,0 0-1,0-1 0,0 1 1,1 0-1,-1 0 1,0 0-1,0 0 0,0 0 1,1 0-1,-1 0 1,0 1-1,0-1 1,0 0-1,0 1 0,0-1 1,0 1-1,0-1 1,0 1-1,0-1 1,0 1-1,0 0 0,0-1 1,0 1-1,0 0 1,0 0-1,0 0 0,-1 0 1,1 0-1,0 0 1,-1 0-1,1 0 1,0 2-1,1 0-152,0 1 1,0-1-1,-1 1 1,0 0-1,1 0 1,-1 0-1,0-1 1,-1 1-1,1 5 1,-2 8-6678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0 24575,'-1'1'0,"0"-1"0,-1 1 0,1 0 0,0-1 0,0 1 0,0 0 0,0 0 0,0 0 0,0 0 0,0 0 0,0 0 0,0 0 0,1 0 0,-1 0 0,0 0 0,0 0 0,1 0 0,-1 1 0,1-1 0,-1 0 0,1 3 0,-12 34 0,10-30 0,-129 440 0,78-217 0,12-46 0,39-179-118,-2 12 367,3-13-582,3-7-830,3-8-5663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56 24575,'4'-38'0,"-5"37"0,1 0 0,0 1 0,0-1 0,0 0 0,0 1 0,1-1 0,-1 0 0,0 1 0,0-1 0,0 1 0,0-1 0,1 0 0,-1 1 0,0-1 0,1 1 0,-1-1 0,0 1 0,1-1 0,-1 1 0,0-1 0,1 1 0,-1-1 0,1 1 0,-1 0 0,1-1 0,-1 1 0,1 0 0,0-1 0,-1 1 0,1 0 0,-1 0 0,1-1 0,-1 1 0,1 0 0,0 0 0,-1 0 0,1 0 0,0 0 0,-1 0 0,1 0 0,0 0 0,-1 0 0,1 0 0,-1 0 0,1 0 0,0 1 0,-1-1 0,1 0 0,-1 0 0,1 1 0,-1-1 0,1 0 0,-1 1 0,1-1 0,0 1 0,2 3 0,0-1 0,-1 1 0,0 0 0,0 0 0,0 0 0,0 0 0,0 1 0,-1-1 0,0 0 0,0 1 0,0-1 0,0 0 0,-1 1 0,0 5 0,1-2 0,-1 0 0,0 0 0,0 0 0,-1 0 0,0 0 0,0 0 0,-3 8 0,4-15 0,0 0 0,-1 0 0,1-1 0,0 1 0,0 0 0,-1-1 0,1 1 0,0 0 0,-1-1 0,1 1 0,-1-1 0,1 1 0,0-1 0,-1 1 0,0-1 0,1 1 0,-1-1 0,1 1 0,-1-1 0,1 1 0,-1-1 0,0 0 0,1 1 0,-1-1 0,0 0 0,0 0 0,1 0 0,-1 1 0,0-1 0,1 0 0,-1 0 0,0 0 0,-1 0 0,1-1 0,-1 0 0,0 0 0,1 0 0,-1 0 0,1 0 0,-1 0 0,1-1 0,0 1 0,-1 0 0,1-1 0,0 1 0,-2-3 0,-1-3 0,0 0 0,0 0 0,1 0 0,0 0 0,-3-12 0,5 17 0,0-1 0,1 0 0,-1 1 0,1-1 0,0 0 0,0 0 0,0 1 0,0-1 0,1 0 0,-1 0 0,1 1 0,-1-1 0,1 0 0,0 1 0,0-1 0,0 0 0,0 1 0,1 0 0,-1-1 0,1 1 0,-1 0 0,1-1 0,4-2 0,-4 3 0,0 1 0,1 0 0,0 0 0,-1 0 0,1 0 0,-1 0 0,1 0 0,0 1 0,0-1 0,-1 1 0,1 0 0,0 0 0,0 0 0,0 0 0,-1 1 0,1-1 0,0 1 0,0-1 0,2 2 0,-2-1 0,0-1 0,1 1 0,-1 0 0,0 1 0,0-1 0,-1 0 0,1 1 0,0 0 0,0 0 0,-1-1 0,1 2 0,-1-1 0,1 0 0,-1 0 0,0 1 0,0-1 0,0 1 0,0 0 0,-1-1 0,1 1 0,-1 0 0,0 0 0,1 0 0,-1 0 0,-1 0 0,1 1 0,0-1 0,-1 0 0,1 0 0,-1 0 0,0 1 0,0-1 0,-1 0 0,1 0 0,0 1 0,-1-1 0,0 0 0,0 0 0,-1 3 0,1-5-47,1 0 0,0 0 0,0-1 0,-1 1 0,1 0 0,-1 0 0,1-1 0,-1 1 0,1 0-1,-1-1 1,1 1 0,-1-1 0,0 1 0,1-1 0,-1 1 0,0-1 0,1 1 0,-1-1 0,0 0 0,0 1 0,1-1 0,-1 0-1,0 1 1,0-1 0,0 0 0,1 0 0,-1 0 0,-1 0 0,-7-3-6779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24575,'-6'0'0,"6"1"0,13 9 0,1 6 0,-1 0 0,0 1 0,-2 1 0,0 0 0,-1 0 0,12 33 0,-17-41 0,-1 1 0,-1 1 0,0-1 0,-1 0 0,0 1 0,0-1 0,-1 1 0,-1 0 0,0-1 0,-1 1 0,0 0 0,0-1 0,-6 17 0,7-26 0,0 0 0,-1 1 0,0-1 0,0 0 0,1 0 0,-1 0 0,-1 1 0,1-1 0,0 0 0,0 0 0,-1-1 0,1 1 0,-1 0 0,0 0 0,1-1 0,-1 1 0,0-1 0,0 1 0,0-1 0,0 0 0,0 0 0,0 0 0,0 0 0,-1 0 0,1 0 0,0-1 0,0 1 0,-1-1 0,1 0 0,0 1 0,-1-1 0,1 0 0,-1 0 0,1-1 0,0 1 0,-1 0 0,1-1 0,0 1 0,0-1 0,-1 0 0,1 0 0,0 0 0,0 0 0,0 0 0,-2-2 0,-4-2 0,0 0 0,1 0 0,-1-1 0,1 0 0,0 0 0,1-1 0,0 0 0,0 0 0,0-1 0,-5-10 0,6 10 14,2-1-1,-1 1 0,1-1 0,1 0 1,-1 0-1,2-1 0,-1 1 1,0-17-1,2 21-91,0 0 0,0 0 0,1 0-1,0 1 1,0-1 0,0 0 0,0 0 0,1 1 0,0-1-1,-1 1 1,2-1 0,-1 1 0,1 0 0,-1 0 0,1 0-1,0 0 1,0 0 0,4-3 0,14-9-6748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24575,'21'25'0,"-1"1"0,28 45 0,16 23 0,180 229 0,-136-175 0,-51-62 0,-39-56 0,1-1 0,29 33 0,-48-61 0,1 0 0,0 0 0,0 0 0,-1 0 0,1 0 0,0-1 0,0 1 0,0 0 0,0-1 0,0 1 0,0 0 0,0-1 0,0 1 0,1-1 0,-1 0 0,0 1 0,0-1 0,0 0 0,0 0 0,1 0 0,-1 0 0,0 0 0,0 0 0,0 0 0,1 0 0,-1 0 0,0 0 0,0-1 0,0 1 0,0 0 0,0-1 0,2 0 0,16-3 0,-17 4 0,-1 0 0,1 0 0,-1 1 0,0-1 0,1 1 0,-1-1 0,0 1 0,1 0 0,-1-1 0,0 1 0,0 0 0,1 0 0,-1 0 0,0 0 0,0 0 0,0 0 0,0 0 0,0 0 0,0 0 0,-1 0 0,1 1 0,0-1 0,-1 0 0,1 1 0,-1-1 0,1 0 0,-1 1 0,1-1 0,-1 4 0,1-2 0,-1 0 0,1 0 0,-1 0 0,0 0 0,1 0 0,-2 0 0,1 1 0,0-1 0,-1 0 0,1 0 0,-1 0 0,0 0 0,-1 4 0,0-5 0,0 1 0,0-1 0,0 1 0,-1-1 0,1 0 0,0 1 0,-1-1 0,0 0 0,1-1 0,-1 1 0,0 0 0,0-1 0,0 0 0,0 1 0,0-1 0,0-1 0,0 1 0,-1 0 0,1-1 0,0 1 0,0-1 0,-1 0 0,1 0 0,0 0 0,0-1 0,-1 1 0,1-1 0,-4-1 0,4 1 0,0 1 0,1-1 0,-1 0 0,1 0 0,-1 0 0,1-1 0,-1 1 0,1-1 0,0 1 0,0-1 0,-1 0 0,1 0 0,0 1 0,1-2 0,-1 1 0,0 0 0,1 0 0,-1 0 0,1-1 0,0 1 0,-1-1 0,1 1 0,0-1 0,1 1 0,-1-1 0,0 0 0,1 1 0,0-1 0,-1 0 0,1 0 0,0 1 0,0-1 0,1-4 0,-1 6 0,0 0 0,1 0 0,-1 1 0,0-1 0,1 0 0,-1 0 0,0 0 0,1 0 0,-1 0 0,1 1 0,-1-1 0,1 0 0,-1 0 0,1 1 0,0-1 0,-1 0 0,1 1 0,0-1 0,0 1 0,0-1 0,-1 1 0,1-1 0,0 1 0,0-1 0,0 1 0,0 0 0,0 0 0,0-1 0,0 1 0,-1 0 0,1 0 0,0 0 0,0 0 0,0 0 0,0 0 0,0 0 0,0 0 0,0 1 0,0-1 0,0 0 0,0 1 0,0-1 0,-1 0 0,1 1 0,0-1 0,1 1 0,1 1 0,1 0 0,-1-1 0,0 1 0,0 0 0,0 1 0,0-1 0,0 0 0,-1 1 0,1 0 0,4 5 0,0 24 0,-7-31 0,1 0 0,-1 0 0,0-1 0,0 1 0,0 0 0,-1 0 0,1 0 0,0 0 0,0 0 0,0-1 0,-1 1 0,1 0 0,0 0 0,-1 0 0,1-1 0,0 1 0,-1 0 0,1 0 0,-1-1 0,1 1 0,-1 0 0,0-1 0,1 1 0,-1-1 0,0 1 0,1-1 0,-1 1 0,0-1 0,0 1 0,0-1 0,1 0 0,-1 1 0,0-1 0,-1 0 0,1 0 0,0 0 0,0 0 0,0 0 0,1 0 0,-1 0 0,0-1 0,0 1 0,0 0 0,1-1 0,-1 1 0,0-1 0,0 1 0,1-1 0,-1 1 0,0-1 0,1 1 0,-1-1 0,0 0 0,1 1 0,-1-1 0,1 0 0,-1 0 0,1 1 0,-1-1 0,1 0 0,0 0 0,-1 0 0,1 1 0,0-1 0,0 0 0,0 0 0,0 0 0,-1 0 0,1 0 0,0 0 0,1 1 0,-1-1 0,0 0 0,0 0 0,0 0 0,0 0 0,1-1 0,-1 0 0,0 0 0,1-1 0,-1 1 0,1 0 0,-1 0 0,1 0 0,0 0 0,0 0 0,-1 0 0,2 0 0,-1 0 0,0 0 0,0 0 0,1 0 0,-1 0 0,1 1 0,1-3 0,-1 4-29,0-1 0,-1 0 0,1 1 0,0-1 0,-1 1 0,1 0 0,0-1 0,0 1 0,0 0 0,-1 0 0,1 0 0,0 0 0,0 1 0,0-1 0,-1 0-1,1 1 1,0 0 0,-1-1 0,1 1 0,0 0 0,-1-1 0,1 1 0,-1 0 0,1 0 0,-1 0 0,1 1 0,-1-1 0,0 0 0,0 0 0,0 1 0,1-1 0,-1 1 0,0-1 0,-1 1 0,1-1 0,0 1-1,0 0 1,-1-1 0,1 1 0,-1 0 0,1 0 0,-1-1 0,0 1 0,0 0 0,0 0 0,0 3 0,-2 9-6797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 24575,'-3'-3'0,"-4"11"0,-6 15 0,-14 52 0,4 1 0,-22 125 0,-2 7 0,-32 55 0,75-246-1365,4-3-5461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34 24575,'2'-4'0,"4"12"0,4 13 0,-10-16 0,0 0 0,-1 0 0,1 0 0,-1 0 0,0 0 0,0 0 0,-1 0 0,1-1 0,-1 1 0,0-1 0,0 1 0,-6 7 0,8-11 0,-1 1 0,0-1 0,0 0 0,0 0 0,0-1 0,0 1 0,0 0 0,0 0 0,0 0 0,0-1 0,0 1 0,0 0 0,0-1 0,-1 1 0,1-1 0,0 0 0,0 1 0,-1-1 0,1 0 0,-2 1 0,1-2 0,0 1 0,1-1 0,-1 0 0,0 1 0,1-1 0,-1 0 0,0 0 0,1 0 0,-1 0 0,1 0 0,0 0 0,-1-1 0,1 1 0,0 0 0,0-1 0,0 1 0,0-1 0,0 1 0,-1-3 0,-1-1 0,1-1 0,0 1 0,1-1 0,-1 0 0,1 1 0,0-1 0,0 0 0,1 0 0,0 1 0,0-7 0,0 10 0,0 0 0,0 0 0,0 0 0,0 0 0,0 0 0,0 0 0,1 0 0,-1 0 0,1 0 0,-1 0 0,1 0 0,0 0 0,0 1 0,-1-1 0,1 0 0,1 1 0,-1-1 0,0 0 0,0 1 0,0-1 0,1 1 0,-1 0 0,1-1 0,-1 1 0,1 0 0,0 0 0,-1 0 0,1 0 0,0 0 0,0 1 0,0-1 0,2 0 0,-2 1 0,0 1 0,0 0 0,-1-1 0,1 1 0,0 0 0,0 0 0,-1 0 0,1 1 0,-1-1 0,1 0 0,-1 1 0,1-1 0,-1 1 0,0-1 0,1 1 0,-1-1 0,0 1 0,0 0 0,-1 0 0,1-1 0,0 1 0,0 0 0,-1 0 0,1 0 0,-1 0 0,0 0 0,1 0 0,-1 0 0,0 3 0,0-2 0,1 0 0,-1 0 0,1 0 0,-1-1 0,0 1 0,0 0 0,0 0 0,0 0 0,-1 0 0,1 0 0,-1 0 0,0 0 0,0 0 0,0 0 0,0-1 0,0 1 0,0 0 0,-1-1 0,-2 4 0,4-6 0,-1 0 0,1 1 0,-1-1 0,1 0 0,-1 0 0,1 0 0,-1 0 0,1 0 0,-1 0 0,1 0 0,-1 0 0,0 0 0,1 0 0,-1 0 0,1 0 0,-1-1 0,1 1 0,-1 0 0,1 0 0,0 0 0,-1-1 0,1 1 0,-1 0 0,1-1 0,-1 1 0,1 0 0,0-1 0,-1 1 0,1 0 0,0-1 0,-1 1 0,1-1 0,0 1 0,-1-1 0,1 1 0,0-1 0,0 1 0,0-1 0,0 1 0,-1-1 0,1 1 0,0-1 0,0 1 0,0-1 0,0 1 0,0-1 0,0 1 0,0-1 0,0 1 0,1-1 0,-1 1 0,0-1 0,0 1 0,0-1 0,0 1 0,1-1 0,-1 1 0,1-1 0,-1 0 0,0 0 0,0 0 0,0 0 0,1 0 0,-1 0 0,0 1 0,1-1 0,-1 0 0,1 0 0,-1 0 0,0 1 0,1-1 0,0 0 0,-1 0 0,1 1 0,-1-1 0,1 1 0,0-1 0,0 1 0,-1-1 0,1 1 0,0-1 0,0 1 0,0-1 0,-1 1 0,1 0 0,0 0 0,0-1 0,0 1 0,0 0 0,0 0 0,0 0 0,0 0 0,-1 0 0,1 0 0,0 0 0,0 0 0,0 0 0,0 1 0,0-1 0,0 0 0,-1 1 0,1-1 0,0 0 0,0 1 0,1 0 0,1 1 0,0 0 0,-1 0 0,1 1 0,0-1 0,-1 1 0,0-1 0,1 1 0,-1 0 0,0 0 0,-1 0 0,3 5 0,-3-7 0,0 0 0,-1 0 0,1 0 0,-1 0 0,1 0 0,-1 1 0,1-1 0,-1 0 0,0 0 0,0 1 0,1-1 0,-1 0 0,0 0 0,0 1 0,0-1 0,0 0 0,-1 0 0,1 1 0,0-1 0,0 0 0,-1 0 0,1 1 0,-1-1 0,1 0 0,-1 0 0,0 0 0,1 0 0,-1 0 0,0 0 0,0 0 0,0 0 0,1 0 0,-1 0 0,-2 1 0,2-2 4,0 1-1,0-1 1,0 0 0,0 0-1,0 1 1,0-1 0,0 0-1,0 0 1,0 0-1,0 0 1,0 0 0,0 0-1,0 0 1,0-1 0,0 1-1,1 0 1,-1 0-1,0-1 1,0 1 0,0-1-1,0 1 1,0-1-1,0 1 1,1-1 0,-1 1-1,0-1 1,0 0 0,1 1-1,-1-1 1,0 0-1,0-1 1,-16-29-1485,10 12-5345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24575,'-19'50'0,"18"-40"0,0 0 0,1 0 0,0 0 0,0 0 0,1-1 0,1 1 0,0 0 0,0-1 0,5 15 0,7 13 0,20 37 0,-14-34 0,14 25 0,3-2 0,60 77 0,-59-86 0,-12-17-341,1 0 0,1-2-1,56 52 1,-73-78-6485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30 24575,'0'-1'0,"0"1"0,0 0 0,0-1 0,0 1 0,0 0 0,0-1 0,0 1 0,0-1 0,0 1 0,0 0 0,0-1 0,0 1 0,0 0 0,0-1 0,0 1 0,0 0 0,0-1 0,1 1 0,-1 0 0,0-1 0,0 1 0,0 0 0,1-1 0,-1 1 0,0 0 0,0 0 0,1-1 0,-1 1 0,0 0 0,1 0 0,-1-1 0,0 1 0,1 0 0,-1 0 0,0 0 0,1 0 0,-1 0 0,0 0 0,1-1 0,0 1 0,16 9 0,11 20 0,-26-26 0,0 1 0,-1 0 0,1 0 0,-1 0 0,0 1 0,0-1 0,0 0 0,0 0 0,-1 1 0,1-1 0,-1 0 0,0 1 0,-1-1 0,1 0 0,-1 1 0,0-1 0,-2 8 0,2-11 0,1 1 0,-1-1 0,0 1 0,0-1 0,0 0 0,0 0 0,0 1 0,0-1 0,0 0 0,0 0 0,0 0 0,0 0 0,-1 0 0,1 0 0,0-1 0,-1 1 0,1 0 0,-1-1 0,1 1 0,-2 0 0,0-1 0,0 0 0,1 0 0,-1 0 0,0 0 0,0 0 0,1-1 0,-1 1 0,0-1 0,0 0 0,1 0 0,-1 0 0,1 0 0,-1 0 0,1-1 0,-3-1 0,0-1 0,0 1 0,0-1 0,1 0 0,0 0 0,0-1 0,0 0 0,1 1 0,-1-1 0,1 0 0,0 0 0,-2-6 0,3 7 0,1 1 0,-1-1 0,1 0 0,0 0 0,0 1 0,0-1 0,0 0 0,1 0 0,0 0 0,-1 0 0,1 0 0,1 0 0,-1 0 0,1 0 0,-1 0 0,1 1 0,2-6 0,-3 8 0,1 0 0,-1 0 0,1 0 0,-1 0 0,1 0 0,0 1 0,-1-1 0,1 0 0,0 0 0,0 1 0,-1-1 0,1 0 0,0 1 0,0-1 0,0 1 0,0-1 0,0 1 0,0-1 0,0 1 0,0 0 0,0-1 0,0 1 0,0 0 0,0 0 0,0 0 0,0 0 0,0 0 0,0 0 0,0 0 0,0 0 0,1 0 0,1 1 0,0 0 0,0 0 0,-1 0 0,1 1 0,-1-1 0,1 1 0,-1-1 0,1 1 0,-1 0 0,0 0 0,4 4 0,-4-4 0,0 0 0,0 1 0,0-1 0,-1 1 0,1-1 0,-1 1 0,0 0 0,0-1 0,0 1 0,0 0 0,0 0 0,0 3 0,-1-5 0,1 0 0,-1 1 0,0-1 0,-1 0 0,1 1 0,0-1 0,0 0 0,0 1 0,-1-1 0,1 0 0,-1 0 0,1 1 0,-1-1 0,0 0 0,1 0 0,-1 0 0,0 0 0,0 0 0,1 0 0,-1 0 0,0 0 0,0 0 0,0 0 0,0 0 0,-1-1 0,1 1 0,-2 0 0,-7 47 0,2-35-1365,-1-2-5461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3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38 24575,'-1'-3'0,"1"0"0,-1 1 0,1-1 0,-1 1 0,0 0 0,0-1 0,0 1 0,0 0 0,0-1 0,-1 1 0,1 0 0,-3-3 0,4 5 0,0 0 0,-1 0 0,1-1 0,0 1 0,0 0 0,0 0 0,0 0 0,0 0 0,0 0 0,0-1 0,0 1 0,0 0 0,0 0 0,0 0 0,-1 0 0,1 0 0,0 0 0,0 0 0,0-1 0,0 1 0,0 0 0,-1 0 0,1 0 0,0 0 0,0 0 0,0 0 0,0 0 0,0 0 0,-1 0 0,1 0 0,0 0 0,0 0 0,0 0 0,0 0 0,-1 0 0,1 0 0,0 0 0,0 0 0,0 0 0,0 0 0,0 0 0,-1 0 0,1 0 0,0 0 0,0 1 0,0-1 0,0 0 0,0 0 0,-1 0 0,1 0 0,0 0 0,0 1 0,5 20 0,0-7 0,2 4 0,-1 1 0,7 27 0,-13-43 0,1 0 0,0 0 0,-1 0 0,1 1 0,-1-1 0,0 0 0,0 0 0,0 0 0,-1 0 0,1 0 0,-1 0 0,0 0 0,0 0 0,0 0 0,0 0 0,0 0 0,0 0 0,-1-1 0,1 1 0,-1 0 0,0-1 0,-4 5 0,5-6 0,0 0 0,0 0 0,-1-1 0,1 1 0,0 0 0,0 0 0,-1-1 0,1 1 0,-1-1 0,1 1 0,-1-1 0,1 0 0,-1 1 0,1-1 0,-1 0 0,1 0 0,-1 0 0,1 0 0,-1 0 0,1 0 0,-1-1 0,1 1 0,-1 0 0,-1-2 0,1 1 0,-1-1 0,0 1 0,1-1 0,0 0 0,-1 0 0,1-1 0,0 1 0,0 0 0,0-1 0,0 1 0,-1-4 0,-4-5 0,1-1 0,1 0 0,0-1 0,-4-16 0,8 27 0,1 0 0,-1 0 0,0-1 0,1 1 0,-1 0 0,1-1 0,0 1 0,-1 0 0,1-1 0,0 1 0,1 0 0,-1-1 0,0 1 0,1 0 0,-1-1 0,1 1 0,0 0 0,0 0 0,-1-1 0,2 1 0,-1 0 0,0 0 0,0 0 0,1 0 0,-1 1 0,1-1 0,-1 0 0,1 0 0,0 1 0,0-1 0,0 1 0,0 0 0,4-3 0,-3 4 0,0-1 0,0 1 0,0-1 0,0 1 0,0 0 0,0 0 0,0 0 0,0 0 0,1 1 0,-1-1 0,0 1 0,0 0 0,0 0 0,0 0 0,-1 0 0,1 1 0,0-1 0,0 1 0,-1 0 0,1-1 0,-1 1 0,1 0 0,-1 1 0,0-1 0,3 4 0,-4-6 0,0 1 0,0 0 0,0 0 0,0 0 0,0 0 0,0 0 0,-1 0 0,1 0 0,0 0 0,-1 0 0,1 0 0,-1 1 0,1-1 0,-1 0 0,1 0 0,-1 1 0,0-1 0,1 0 0,-1 0 0,0 1 0,0-1 0,0 0 0,0 1 0,0-1 0,-1 0 0,1 1 0,0-1 0,-1 0 0,1 0 0,0 0 0,-1 1 0,0-1 0,1 0 0,-1 0 0,-1 2 0,1-2 0,-1-1 0,1 1 0,-1 0 0,1-1 0,-1 1 0,1-1 0,-1 0 0,1 0 0,-1 1 0,1-1 0,-1 0 0,1 0 0,-1-1 0,0 1 0,1 0 0,-1 0 0,1-1 0,-1 1 0,1-1 0,-1 1 0,1-1 0,0 0 0,-1 1 0,1-1 0,0 0 0,-1 0 0,1 0 0,0 0 0,0 0 0,-1-2 0,0 2 0,1 0 0,-1 0 0,1-1 0,0 1 0,0-1 0,-1 1 0,1-1 0,0 1 0,0-1 0,0 1 0,1-1 0,-1 0 0,0 0 0,1 0 0,-1 1 0,1-1 0,-1 0 0,1 0 0,0 0 0,0 0 0,0 0 0,0 1 0,0-1 0,0 0 0,1-2 0,-1 3 0,1 1 0,-1-1 0,0 1 0,1-1 0,-1 0 0,1 1 0,-1-1 0,1 1 0,-1-1 0,1 1 0,-1 0 0,1-1 0,-1 1 0,1-1 0,-1 1 0,1 0 0,0 0 0,-1-1 0,1 1 0,0 0 0,-1 0 0,1 0 0,0 0 0,-1-1 0,2 1 0,0 1 0,0-1 0,0 0 0,0 1 0,0-1 0,0 1 0,0-1 0,0 1 0,0 0 0,0 0 0,0 0 0,-1 0 0,4 3 0,-3-3 0,0 1 0,0 1 0,0-1 0,0 0 0,0 0 0,-1 1 0,1-1 0,-1 1 0,0-1 0,1 1 0,-1 0 0,0 0 0,-1-1 0,1 1 0,0 0 0,-1 0 0,1 5 0,-1-7 0,0 0 0,0 0 0,0 0 0,0 1 0,0-1 0,0 0 0,-1 0 0,1 0 0,0 0 0,-1 0 0,1 0 0,-1 0 0,1 0 0,-1 0 0,1 0 0,-1 0 0,1 0 0,-1-1 0,0 1 0,0 0 0,1 0 0,-1 0 0,0-1 0,0 1 0,0-1 0,0 1 0,0 0 0,0-1 0,0 0 0,0 1 0,0-1 0,0 0 0,0 1 0,0-1 0,0 0 0,0 0 0,0 0 0,0 0 0,0 0 0,-1 0 0,1 0 0,0 0 0,0 0 0,0-1 0,0 1 0,0 0 0,-1-1 0,-17 1-1365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4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32 24575,'2'-7'0,"4"-13"0,-8 15 0,-7 10 0,-6 7 0,1 0 0,1 2 0,0 0 0,1 0 0,1 1 0,-18 31 0,-48 107 0,70-138 0,-81 195 0,46-102 0,-62 109 0,84-172 0,17-36 0,0 0 0,-1-1 0,0 1 0,0-1 0,-1 0 0,0 0 0,0-1 0,-8 8 0,13-15 1,0 0 0,0 0 0,1 0 0,-1 0 0,0 0 0,0 0 0,0 0 0,0 0 0,0-1 0,0 1 0,0 0 0,0 0 0,0 0 0,0 0 0,0 0 0,0 0 0,0 0 0,0 0 0,0 0 0,0 0 0,0 0-1,0-1 1,0 1 0,0 0 0,0 0 0,0 0 0,0 0 0,-1 0 0,1 0 0,0 0 0,0 0 0,0 0 0,0 0 0,0 0 0,0 0 0,0 0 0,0-1 0,0 1 0,0 0 0,5-8-1405,3 0-5422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4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17 24575,'-7'-2'0,"21"19"0,-13-15 0,0 0 0,0 0 0,0 0 0,0 0 0,0 0 0,0 0 0,0 0 0,-1 0 0,1 1 0,-1-1 0,0 0 0,1 0 0,-1 1 0,0-1 0,0 0 0,-1 1 0,1-1 0,0 0 0,-1 0 0,1 1 0,-1-1 0,0 0 0,0 0 0,0 0 0,0 0 0,0 0 0,0 0 0,-1 0 0,1 0 0,0-1 0,-1 1 0,0 0 0,-1 1 0,0-2 0,0 1 0,-1 0 0,1-1 0,0 0 0,-1 0 0,1 0 0,-1 0 0,1 0 0,-1-1 0,0 0 0,1 1 0,-1-1 0,1-1 0,-1 1 0,1 0 0,-1-1 0,1 0 0,-1 0 0,1 0 0,-1 0 0,-3-2 0,3 0 0,-1 0 0,1 0 0,0 0 0,0 0 0,0-1 0,0 0 0,1 0 0,0 0 0,-1 0 0,-1-5 0,3 7 0,1 1 0,0-1 0,0 1 0,0-1 0,0 0 0,0 0 0,0 1 0,0-1 0,1 0 0,-1 0 0,1 0 0,-1 0 0,1 0 0,0 0 0,0 0 0,0 0 0,0 0 0,0 0 0,0 0 0,0 0 0,1 0 0,-1 0 0,1 1 0,-1-1 0,1 0 0,0 0 0,0 0 0,1-2 0,-1 4 0,0-1 0,0 0 0,0 0 0,1 1 0,-1-1 0,0 1 0,0-1 0,0 1 0,1 0 0,-1-1 0,0 1 0,0 0 0,1 0 0,-1 0 0,0 0 0,0 0 0,1 0 0,-1 0 0,0 0 0,0 1 0,1-1 0,-1 0 0,0 1 0,0-1 0,0 1 0,1-1 0,-1 1 0,0 0 0,0-1 0,0 1 0,0 0 0,0 0 0,0 0 0,0 0 0,-1 0 0,1 0 0,0 0 0,1 2 0,2 2 0,0 0 0,0 1 0,0 0 0,0-1 0,4 13 0,-5-10 0,-1 1 0,-1-1 0,1 1 0,-1 0 0,-1 0 0,1 0 0,-2-1 0,-1 14 0,2-20 0,0 0 0,0 0 0,0 0 0,0 0 0,-1 0 0,1 0 0,-1 0 0,1 0 0,-1 0 0,0 0 0,0 0 0,0 0 0,0-1 0,0 1 0,-1 0 0,1-1 0,0 1 0,-1-1 0,1 1 0,-1-1 0,1 0 0,-1 1 0,0-1 0,0 0 0,1 0 0,-1 0 0,0 0 0,0-1 0,0 1 0,0-1 0,0 1 0,0-1 0,0 1 0,0-1 0,0 0 0,0 0 0,0 0 0,0 0 0,-1 0 0,1-1 0,-3 0 0,4 1 3,-1 0 0,0-1 0,1 1 1,-1 0-1,0-1 0,1 0 0,-1 1 0,0-1 0,1 0 0,-1 0 0,1 0 0,-1 0 0,1 0 0,0 0 0,-1 0 0,1 0 0,0 0 1,0-1-1,0 1 0,0-1 0,0 1 0,0-1 0,0 1 0,1-1 0,-1 1 0,0-1 0,1 0 0,-1 1 0,1-1 0,0 0 0,-1 1 0,1-1 1,0 0-1,0 0 0,0 1 0,0-1 0,1 0 0,0-2 0,0-1-102,0 1 0,1 0 0,0 0 0,0 1 0,0-1 0,0 0 0,1 1 0,-1-1 0,1 1 0,0 0 0,0 0 0,0 0 0,1 0 0,4-4 0,1 3-6727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24575,'35'55'0,"-33"-50"0,-1 1 0,1 0 0,-1-1 0,0 1 0,-1 0 0,1 0 0,-1-1 0,0 1 0,0 0 0,-3 10 0,3-14 0,0-1 0,0 1 0,-1 0 0,1-1 0,-1 1 0,1-1 0,-1 1 0,0-1 0,1 1 0,-1-1 0,0 1 0,0-1 0,0 0 0,0 1 0,0-1 0,0 0 0,0 0 0,-1 0 0,1 0 0,0 0 0,-1 0 0,1 0 0,-1 0 0,1-1 0,-1 1 0,1 0 0,-1-1 0,1 1 0,-1-1 0,0 0 0,1 0 0,-1 1 0,0-1 0,1 0 0,-1 0 0,1-1 0,-1 1 0,0 0 0,1 0 0,-1-1 0,-2 0 0,0-2 0,0 1 0,0 0 0,0-1 0,1 0 0,-1 1 0,1-2 0,0 1 0,0 0 0,0 0 0,0-1 0,1 0 0,-1 0 0,1 1 0,0-1 0,0-1 0,-2-5 0,3 8 0,0 0 0,0 0 0,0 0 0,1 0 0,-1 0 0,0 0 0,1 0 0,0 0 0,-1 0 0,1-1 0,0 1 0,0 0 0,0 0 0,0 0 0,1 0 0,-1 0 0,0-1 0,1 1 0,0 0 0,-1 0 0,1 0 0,0 0 0,0 0 0,0 0 0,0 1 0,1-1 0,-1 0 0,0 1 0,1-1 0,-1 0 0,1 1 0,0 0 0,-1-1 0,4-1 0,-3 3 0,0 0 0,0-1 0,0 1 0,0 0 0,0 0 0,0 0 0,0 0 0,0 1 0,1-1 0,-1 1 0,0-1 0,0 1 0,-1 0 0,1-1 0,0 1 0,0 0 0,0 0 0,0 0 0,-1 1 0,1-1 0,0 0 0,-1 1 0,1-1 0,-1 1 0,0-1 0,1 1 0,-1 0 0,0 0 0,0-1 0,0 1 0,1 3 0,-1-3 0,1 1 0,-1-1 0,0 0 0,0 1 0,0-1 0,0 1 0,0-1 0,0 1 0,-1 0 0,1-1 0,-1 1 0,0 0 0,0-1 0,0 1 0,0 0 0,0-1 0,-1 1 0,1 0 0,-1-1 0,1 1 0,-1 0 0,0-1 0,0 1 0,-2 2 0,3-5 0,-1 1 0,1-1 0,0 1 0,-1-1 0,1 1 0,-1-1 0,1 0 0,-1 1 0,0-1 0,1 0 0,-1 1 0,1-1 0,-1 0 0,0 0 0,1 0 0,-1 1 0,1-1 0,-1 0 0,0 0 0,1 0 0,-1 0 0,0 0 0,1 0 0,-1 0 0,0 0 0,1 0 0,-1-1 0,0 1 0,1 0 0,-1 0 0,1-1 0,-1 1 0,1 0 0,-1 0 0,0-1 0,1 1 0,-1-1 0,1 1 0,-1-1 0,1 1 0,0 0 0,-1-1 0,1 0 0,-1 1 0,1-1 0,0 1 0,0-1 0,-1 1 0,1-1 0,0 0 0,0 1 0,0-1 0,-1 0 0,1 1 0,0-1 0,0 1 0,0-1 0,0 0 0,0 1 0,0-2 0,2-17 0,-2 19 0,0 0 0,0-1 0,1 1 0,-1 0 0,0-1 0,1 1 0,-1 0 0,0 0 0,0-1 0,1 1 0,-1 0 0,1 0 0,-1 0 0,0-1 0,1 1 0,-1 0 0,0 0 0,1 0 0,-1 0 0,1 0 0,-1 0 0,0 0 0,1 0 0,-1 0 0,1 0 0,-1 0 0,0 0 0,1 0 0,-1 0 0,0 0 0,1 0 0,-1 1 0,1-1 0,-1 0 0,0 0 0,1 0 0,-1 0 0,0 1 0,1-1 0,-1 1 0,1-1-30,-1 0 0,0 0-1,0 0 1,1 1 0,-1-1-1,0 0 1,0 0 0,0 0-1,1 1 1,-1-1 0,0 0-1,0 0 1,0 0 0,0 1-1,1-1 1,-1 0-1,0 1 1,0-1 0,0 0-1,0 0 1,0 1 0,0-1-1,0 0 1,0 0 0,0 1-1,0-1 1,0 0 0,0 1-1,0-1 1,0 0 0,0 0-1,0 1 1,0-1 0,0 0-1,-1 1 1,1-1 0,0 0-1,0 0 1,0 1 0,0-1-1,-1 0 1,1 0 0,0 0-1,0 1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4 24575,'0'0'0,"0"0"0,0-1 0,0 1 0,0 0 0,0 0 0,0 0 0,0 0 0,0-1 0,0 1 0,0 0 0,0 0 0,-1 0 0,1 0 0,0 0 0,0-1 0,0 1 0,0 0 0,0 0 0,0 0 0,0 0 0,-1 0 0,1 0 0,0 0 0,0 0 0,0-1 0,0 1 0,0 0 0,-1 0 0,1 0 0,0 0 0,0 0 0,0 0 0,0 0 0,-1 0 0,1 0 0,0 0 0,0 0 0,0 0 0,0 0 0,-1 0 0,1 0 0,0 0 0,0 0 0,0 0 0,0 0 0,-1 1 0,1-1 0,0 0 0,0 0 0,0 0 0,0 0 0,0 0 0,0 0 0,-1 0 0,-14 10 0,-11 14 0,-6 14 0,1 1 0,3 2 0,-47 89 0,-46 145 0,24-50 0,84-193-32,9-23-190,1 0 0,-2 0-1,1 0 1,-1 0 0,-10 13 0,5-11-6604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24575,'-26'82'0,"-3"73"0,-17 259 0,35-273 0,4-40-1365,5-63-5461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16 24575,'0'0'0,"0"-1"0,0 0 0,0 1 0,0-1 0,0 0 0,1 1 0,-1-1 0,0 0 0,0 1 0,1-1 0,-1 0 0,0 1 0,1-1 0,-1 1 0,0-1 0,1 1 0,-1-1 0,1 1 0,-1-1 0,1 1 0,-1-1 0,1 1 0,-1 0 0,1-1 0,0 1 0,-1 0 0,1-1 0,0 1 0,-1 0 0,1 0 0,0 0 0,-1-1 0,1 1 0,0 0 0,-1 0 0,1 0 0,0 0 0,-1 0 0,1 0 0,0 0 0,-1 1 0,1-1 0,0 0 0,-1 0 0,1 1 0,0-1 0,-1 0 0,2 1 0,1 0 0,-1 0 0,1 0 0,0 0 0,0 1 0,-1-1 0,1 1 0,-1 0 0,1 0 0,-1-1 0,3 4 0,-3 0 0,1 1 0,-1-1 0,0 1 0,-1 0 0,1 0 0,-1-1 0,0 1 0,-1 0 0,1 0 0,-1 0 0,0 0 0,-1 0 0,1 0 0,-4 10 0,4-13 0,-1 1 0,0-1 0,0 0 0,0 0 0,-1 0 0,1 0 0,-1-1 0,1 1 0,-1 0 0,0-1 0,0 1 0,-5 3 0,6-5 0,-1 1 0,0-1 0,1-1 0,-1 1 0,0 0 0,0 0 0,0-1 0,1 1 0,-1-1 0,0 1 0,0-1 0,0 0 0,0 0 0,0 0 0,0 0 0,0 0 0,0 0 0,0 0 0,0-1 0,0 1 0,0-1 0,-2-1 0,-1 0 0,1-1 0,0 0 0,0 0 0,0 0 0,1 0 0,-1-1 0,1 0 0,0 1 0,0-1 0,0 0 0,0-1 0,1 1 0,0 0 0,0-1 0,0 0 0,0 1 0,-1-7 0,2 8 0,0 0 0,0 0 0,0 0 0,0 0 0,1 0 0,-1 0 0,1 0 0,0 0 0,0-1 0,0 1 0,0 0 0,0 0 0,1 0 0,-1 0 0,1 0 0,0 0 0,0 0 0,0 0 0,0 0 0,1 1 0,-1-1 0,1 0 0,0 1 0,-1-1 0,1 1 0,0-1 0,1 1 0,2-3 0,-3 4 0,-1 0 0,1 1 0,0-1 0,-1 1 0,1-1 0,0 1 0,-1 0 0,1-1 0,0 1 0,-1 0 0,1 0 0,0 0 0,0 0 0,-1 0 0,1 1 0,0-1 0,-1 1 0,1-1 0,-1 1 0,1-1 0,0 1 0,-1 0 0,3 1 0,0 1 0,-1-1 0,0 1 0,0 0 0,0 0 0,0 0 0,0 0 0,-1 1 0,0-1 0,1 1 0,1 4 0,-2-4 0,0-1 0,-1 1 0,0 0 0,1 0 0,-1 0 0,-1 0 0,1 0 0,0 0 0,-1 1 0,0 4 0,0-7 0,0 0 0,-1 0 0,1-1 0,0 1 0,-1 0 0,0-1 0,1 1 0,-1 0 0,0-1 0,1 1 0,-1-1 0,0 1 0,0-1 0,0 1 0,-1-1 0,1 0 0,0 1 0,0-1 0,-1 0 0,1 0 0,-1 0 0,1 0 0,-3 1 0,3-2 3,0 1 0,0-1-1,0 1 1,0-1 0,-1 0 0,1 1-1,0-1 1,0 0 0,0 0-1,0 0 1,0 0 0,-1 0 0,1 0-1,0 0 1,0 0 0,0-1-1,0 1 1,0 0 0,0-1 0,0 1-1,0-1 1,0 1 0,0-1 0,0 1-1,0-1 1,0 0 0,0 1-1,0-1 1,0 0 0,0 0 0,1 0-1,-1 0 1,0 0 0,1 0-1,-1 0 1,1 0 0,-1 0 0,1 0-1,-1 0 1,1 0 0,0 0 0,-1 0-1,1-2 1,-1-2-168,0 0 0,0 0 0,0 0 0,1-1 0,0 1 0,0 0 0,0 0 0,2-7 0,3-5-6661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24575,'-7'20'0,"6"-18"0,0 0 0,0 0 0,0 0 0,1 0 0,-1 0 0,0-1 0,1 1 0,0 0 0,-1 0 0,1 0 0,0 4 0,3 25 0,2 0 0,2 0 0,0-1 0,2 0 0,1 0 0,16 32 0,99 166 0,-45-88 0,-40-75 40,-27-46-391,-1 1 0,-1 0-1,10 24 1,-15-26-6475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 24575,'24'-7'0,"-22"6"0,0 0 0,-1 0 0,1 0 0,0 0 0,0 1 0,0-1 0,0 1 0,0-1 0,-1 1 0,1 0 0,0 0 0,0 0 0,0 0 0,0 0 0,0 0 0,0 0 0,0 1 0,2 0 0,0 1 0,0 1 0,0 0 0,0 0 0,0 0 0,-1 0 0,0 1 0,1 0 0,-1-1 0,0 1 0,-1 0 0,1 0 0,-1 1 0,0-1 0,0 0 0,0 1 0,2 7 0,-3-10 0,-1 1 0,1 0 0,-1-1 0,1 1 0,-1-1 0,0 1 0,0 0 0,0-1 0,0 1 0,0-1 0,-1 1 0,1 0 0,-2 4 0,1-6 0,0 0 0,0 0 0,1 1 0,-1-1 0,0 0 0,0 0 0,0 0 0,-1 0 0,1 0 0,0 0 0,0-1 0,0 1 0,-1 0 0,1-1 0,0 1 0,-1 0 0,1-1 0,0 0 0,-1 1 0,1-1 0,-1 0 0,1 0 0,-1 0 0,1 1 0,-1-2 0,-1 1 0,-2-1 0,0 0 0,0-1 0,0 0 0,0 0 0,1 0 0,-1 0 0,0-1 0,1 0 0,0 0 0,0 0 0,0 0 0,0-1 0,0 1 0,1-1 0,-1 0 0,1 0 0,0-1 0,0 1 0,1-1 0,-1 1 0,1-1 0,0 0 0,0 0 0,1 0 0,-1 0 0,1 0 0,0 0 0,0-6 0,1 10 0,0 0 0,0 0 0,0 0 0,0 1 0,0-1 0,0 0 0,0 0 0,0 0 0,1 0 0,-1 1 0,0-1 0,0 0 0,1 0 0,-1 1 0,1-1 0,-1 0 0,1 0 0,-1 1 0,1-1 0,-1 0 0,1 1 0,-1-1 0,1 1 0,0-1 0,-1 1 0,1-1 0,0 1 0,0 0 0,-1-1 0,1 1 0,0 0 0,0-1 0,0 1 0,-1 0 0,1 0 0,0 0 0,0 0 0,0 0 0,0 0 0,0 0 0,-1 0 0,1 0 0,0 0 0,0 0 0,0 0 0,-1 1 0,1-1 0,0 0 0,0 1 0,0-1 0,-1 1 0,1-1 0,0 0 0,0 2 0,3 0 0,0 1 0,0-1 0,-1 1 0,1 0 0,-1 1 0,0-1 0,1 1 0,3 5 0,3 29 0,-12-21 0,2-17 0,0 1 0,0-1 0,-1 0 0,1 0 0,0 1 0,-1-1 0,1 0 0,0 0 0,-1 0 0,1 0 0,0 0 0,-1 0 0,1 1 0,0-1 0,-1 0 0,1 0 0,0 0 0,-1 0 0,1 0 0,0 0 0,-1 0 0,1 0 0,0-1 0,-1 1 0,1 0 0,0 0 0,-1 0 0,1 0 0,0 0 0,-1 0 0,1-1 0,0 1 0,-1 0 0,1 0 0,0-1 0,0 1 0,-1 0 0,1 0 0,0-1 0,0 1 0,-1 0 0,-5-8-37,5 7-6,1 1 0,0-1 0,-1 0 1,1 1-1,-1-1 0,1 0 0,-1 1 0,1-1 0,-1 1 1,1-1-1,-1 1 0,1 0 0,-1-1 0,0 1 0,1-1 1,-1 1-1,0 0 0,1-1 0,-1 1 0,0 0 0,1 0 1,-1 0-1,0 0 0,0 0 0,1-1 0,-1 1 0,0 0 0,0 1 1,1-1-1,-2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12 24575,'1'-1'0,"0"0"0,0 0 0,0 0 0,-1 0 0,1 1 0,0-1 0,0 0 0,0 0 0,0 1 0,0-1 0,1 1 0,-1-1 0,0 1 0,0 0 0,0-1 0,0 1 0,0 0 0,1 0 0,1-1 0,-3 2 0,1-1 0,0 0 0,0 1 0,-1-1 0,1 0 0,0 1 0,-1-1 0,1 1 0,0-1 0,-1 1 0,1-1 0,-1 1 0,1 0 0,-1-1 0,1 1 0,-1 0 0,1-1 0,-1 1 0,0 0 0,1-1 0,-1 2 0,1 2 0,1 1 0,-2-1 0,1 0 0,0 0 0,-1 1 0,0-1 0,0 0 0,0 0 0,-1 6 0,-15 52 0,-3-1 0,-3 0 0,-35 69 0,-14 35 0,-49 128 0,117-288 0,2-7 0,7-13 0,4 7 0,-9 9 0,0 0 0,0-1 0,0 1 0,-1 0 0,1 0 0,0 0 0,-1 0 0,1 0 0,-1 0 0,1 0 0,-1 0 0,1 0 0,-1 0 0,0 0 0,1 0 0,-1 0 0,0 0 0,0 0 0,0 2 0,1 9 0,0-1 0,0 1 0,-1-1 0,-1 1 0,0-1 0,-3 12 0,3-16 0,0 0 0,-1 0 0,0 0 0,-1-1 0,1 1 0,-1-1 0,0 1 0,-1-1 0,0 0 0,-8 10 0,12-15 0,-1 0 0,0-1 0,0 1 0,0 0 0,1 0 0,-1-1 0,0 1 0,0-1 0,0 1 0,0-1 0,0 1 0,0-1 0,0 0 0,0 1 0,0-1 0,0 0 0,0 0 0,0 0 0,-1 1 0,1-1 0,0 0 0,0-1 0,0 1 0,0 0 0,-2-1 0,1 0 0,0 0 0,0 0 0,0 0 0,0-1 0,1 1 0,-1 0 0,0-1 0,1 0 0,-1 1 0,1-1 0,-3-4 0,0-1 0,0-1 0,0 1 0,1-1 0,-1 0 0,-2-14 0,6 16 0,-1-1 0,1 1 0,0-1 0,1 1 0,0-1 0,0 1 0,0 0 0,1-1 0,0 1 0,3-8 0,-5 13 0,1-1 0,-1 1 0,1 0 0,-1-1 0,1 1 0,0 0 0,-1 0 0,1 0 0,0-1 0,0 1 0,0 0 0,0 0 0,0 0 0,0 0 0,0 0 0,0 1 0,0-1 0,0 0 0,1 0 0,-1 1 0,0-1 0,0 1 0,1-1 0,-1 1 0,0-1 0,1 1 0,-1 0 0,1 0 0,-1 0 0,0 0 0,1 0 0,-1 0 0,1 0 0,-1 0 0,0 0 0,1 1 0,-1-1 0,1 0 0,-1 1 0,0-1 0,0 1 0,1 0 0,-1-1 0,0 1 0,0 0 0,0 0 0,0 0 0,0 0 0,0 0 0,0 0 0,0 0 0,1 2 0,1 1 0,0-1 0,-1 1 0,0 1 0,0-1 0,0 0 0,0 0 0,-1 1 0,1-1 0,-1 1 0,0-1 0,0 1 0,-1 0 0,0-1 0,1 1 0,-2 0 0,1-1 0,0 1 0,-1-1 0,0 1 0,0 0 0,0-1 0,-1 0 0,1 1 0,-1-1 0,0 0 0,-1 0 0,1 0 0,-1 0 0,1 0 0,-7 6 0,9-9 4,-1-1-1,0 1 0,1-1 1,-1 1-1,0-1 0,1 1 1,-1-1-1,0 0 0,1 1 1,-1-1-1,0 0 1,0 0-1,1 1 0,-1-1 1,0 0-1,0 0 0,0 0 1,1 0-1,-1 0 0,0 0 1,0 0-1,0 0 1,1 0-1,-1-1 0,0 1 1,0 0-1,0 0 0,1-1 1,-1 1-1,0 0 0,1-1 1,-1 1-1,0-1 0,0 0 1,0 0-97,0-1 0,0 1 1,0-1-1,0 1 0,0-1 1,0 1-1,1-1 0,-1 1 1,1-1-1,-1 0 0,1 1 1,0-1-1,0 0 0,-1 0 1,1-1-1,2-16-6733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6:58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24575,'-7'22'0,"0"7"0,10 4 0,1 0 0,2 0 0,2 0 0,1-1 0,14 35 0,78 147 0,-56-123 0,-28-56 0,-3 0 0,0 1 0,-3 0 0,-1 1 0,7 43 0,-17-75 0,1 0 0,0 0 0,0 0 0,0 0 0,0 0 0,1-1 0,0 1 0,3 5 0,0-18 0,0 0 0,0 0 0,1 1 0,7-9 0,-12 15 0,0 1 0,0-1 0,0 0 0,0 1 0,0-1 0,1 1 0,-1 0 0,0-1 0,0 1 0,0 0 0,0 0 0,0-1 0,1 1 0,-1 0 0,0 0 0,0 0 0,0 0 0,0 1 0,0-1 0,1 0 0,-1 0 0,0 1 0,0-1 0,0 1 0,2 0 0,-2 1 0,1-1 0,0 1 0,0 0 0,0-1 0,-1 1 0,1 0 0,-1 0 0,1 0 0,-1 1 0,0-1 0,2 4 0,-1-1 0,0 1 0,0 0 0,-1 0 0,0 0 0,0 0 0,0 0 0,-1 0 0,1 0 0,-2 10 0,-1-10 0,0-1 0,-1 0 0,1-1 0,-1 1 0,0 0 0,0-1 0,-1 1 0,1-1 0,-1 0 0,0 0 0,-8 6 0,11-9 0,0 0 0,0 0 0,0 0 0,0 0 0,0 0 0,-1 0 0,1-1 0,0 1 0,0 0 0,-1-1 0,1 1 0,0 0 0,-1-1 0,1 0 0,-1 1 0,1-1 0,-1 0 0,1 0 0,-1 0 0,1 0 0,-1 0 0,1 0 0,0 0 0,-1 0 0,1-1 0,-1 1 0,1-1 0,-1 1 0,1-1 0,0 1 0,-1-1 0,1 0 0,0 0 0,0 1 0,0-1 0,-1 0 0,1 0 0,0 0 0,0-1 0,0 1 0,0 0 0,1 0 0,-1 0 0,0-1 0,0 1 0,1 0 0,-1-2 0,0 2 0,1 0 0,-1 0 0,1 0 0,-1 0 0,1 0 0,0 0 0,0 0 0,-1 0 0,1 0 0,0 0 0,0 0 0,0 0 0,0 0 0,0 0 0,0 0 0,1 0 0,-1 0 0,0 0 0,0 0 0,1 0 0,-1 0 0,0 0 0,1 0 0,-1 0 0,1 0 0,0 0 0,-1 0 0,1 1 0,0-1 0,-1 0 0,1 0 0,0 1 0,0-1 0,0 0 0,-1 1 0,1-1 0,0 1 0,0-1 0,0 1 0,0 0 0,0-1 0,0 1 0,0 0 0,0-1 0,0 1 0,1 0 0,1 0 0,-1-1 0,1 1 0,-1 0 0,1 0 0,-1 0 0,0 1 0,1-1 0,-1 0 0,1 1 0,-1 0 0,0-1 0,1 1 0,-1 0 0,0 0 0,0 0 0,0 1 0,0-1 0,0 0 0,0 1 0,2 1 0,-3-2 2,0 0 0,0 0 1,0 0-1,0 0 0,0 0 0,0 0 0,0 0 0,0 1 0,0-1 0,-1 0 0,1 0 0,-1 1 1,1-1-1,-1 0 0,1 1 0,-1-1 0,1 1 0,-1-1 0,0 1 0,0-1 0,0 0 0,0 1 1,0-1-1,0 1 0,0-1 0,-1 1 0,1-1 0,0 0 0,-1 1 0,1-1 0,-1 1 0,0-1 1,1 0-1,-1 0 0,0 1 0,0-1 0,0 0 0,0 0 0,0 0 0,0 0 0,0 0 1,0 0-1,0 0 0,0 0 0,-1-1 0,1 1 0,0 0 0,-1-1 0,1 1 0,0-1 0,-1 1 1,1-1-1,0 0 0,-1 0 0,1 1 0,-3-1 0,2 0-47,-1 1 0,1-1 0,-1 1 0,1-1 0,-1 0 0,1 0 0,-1 0 0,0 0 0,1-1 0,-1 1 0,1-1 0,0 1 0,-1-1 0,1 0 0,-1 0 0,1 0 0,0 0 0,0 0 0,-1-1 0,1 1 0,0-1 0,0 0 0,1 1 0,-1-1 0,0 0 0,0 0 0,1 0 0,-1 0 0,1 0 0,0 0 0,0-1 0,-2-3 0,2-5-6781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05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24575,'0'-1'0,"0"1"0,0 0 0,0-1 0,-1 1 0,1 0 0,0-1 0,0 1 0,0 0 0,0-1 0,0 1 0,0 0 0,0-1 0,0 1 0,0 0 0,0-1 0,0 1 0,0-1 0,1 1 0,-1 0 0,0-1 0,0 1 0,0 0 0,0 0 0,1-1 0,-1 1 0,0 0 0,0-1 0,1 1 0,-1 0 0,0 0 0,0-1 0,1 1 0,-1 0 0,0 0 0,1 0 0,-1 0 0,1-1 0,10 13 0,19 42 0,-18-31 0,155 231 0,-38-62 0,38 60 0,-165-249 0,1 2 0,0 0 0,0 0 0,1 0 0,0-1 0,0 0 0,0 0 0,0 0 0,1 0 0,-1-1 0,1 1 0,8 3 0,-13-7-27,0 1 0,1-1-1,-1 0 1,1 0 0,-1 0-1,0 0 1,1 0 0,-1 0 0,1 0-1,-1 0 1,0 0 0,1 0-1,-1 0 1,1 0 0,-1 0-1,0 0 1,1 0 0,-1-1-1,0 1 1,1 0 0,-1 0 0,1 0-1,-1 0 1,0-1 0,1 1-1,-1 0 1,0-1 0,0 1-1,1 0 1,-1 0 0,0-1-1,0 1 1,1 0 0,-1-1 0,0 1-1,0 0 1,0-1 0,0 1-1,1-1 1,-1 1 0,0 0-1,0-1 1,0 1 0,0-1-1,0 1 1,0 0 0,0-1 0,0 1-1,0-1 1,0-12-6799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0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17 24575,'0'-1'0,"0"1"0,0-1 0,0 0 0,0 0 0,0 1 0,1-1 0,-1 0 0,0 1 0,0-1 0,1 0 0,-1 1 0,1-1 0,-1 0 0,0 1 0,1-1 0,-1 1 0,1-1 0,0 1 0,-1-1 0,1 1 0,-1-1 0,1 1 0,0-1 0,-1 1 0,1 0 0,0-1 0,-1 1 0,1 0 0,0 0 0,0 0 0,-1-1 0,1 1 0,0 0 0,0 0 0,-1 0 0,1 0 0,0 0 0,0 0 0,-1 1 0,1-1 0,0 0 0,0 0 0,-1 0 0,1 1 0,0-1 0,-1 0 0,1 1 0,0-1 0,-1 1 0,2 0 0,33 20 0,-32-17 0,0-1 0,0 1 0,-1 0 0,1 0 0,-1 0 0,0 0 0,-1 0 0,1 1 0,-1-1 0,0 1 0,0-1 0,0 1 0,0-1 0,-1 1 0,0-1 0,0 1 0,0 0 0,0-1 0,-1 1 0,-1 4 0,1-7 0,1 0 0,-1 0 0,0 0 0,0 0 0,0 0 0,0-1 0,0 1 0,0 0 0,0-1 0,-1 1 0,1-1 0,-1 1 0,1-1 0,-1 0 0,1 1 0,-1-1 0,0 0 0,-2 1 0,1-1 0,0 0 0,0-1 0,0 1 0,0-1 0,0 0 0,0 0 0,0 0 0,0 0 0,0 0 0,0-1 0,1 1 0,-1-1 0,0 0 0,0 0 0,0 0 0,-4-2 0,3 1 0,1 0 0,-1 0 0,0-1 0,0 1 0,1-1 0,0 0 0,-1 0 0,1 0 0,0 0 0,1-1 0,-1 1 0,0-1 0,-2-5 0,4 7 0,0 0 0,0 0 0,0-1 0,1 1 0,-1 0 0,1 0 0,-1-1 0,1 1 0,0 0 0,0-1 0,0 1 0,0 0 0,0-1 0,0 1 0,1 0 0,-1 0 0,1-1 0,0 1 0,-1 0 0,1 0 0,0 0 0,0 0 0,0-1 0,1 2 0,-1-1 0,3-3 0,-4 4 0,1 0 0,0 0 0,0 1 0,-1-1 0,1 0 0,0 0 0,0 1 0,0-1 0,0 0 0,0 1 0,0-1 0,0 1 0,0-1 0,1 1 0,-1 0 0,0-1 0,0 1 0,0 0 0,0 0 0,0 0 0,1 0 0,-1 0 0,0 0 0,0 0 0,2 0 0,-1 1 0,1 0 0,-1 0 0,0 1 0,0-1 0,0 0 0,0 1 0,-1-1 0,1 1 0,0-1 0,-1 1 0,1 0 0,1 2 0,1 1 0,-1 0 0,0 1 0,0-1 0,0 0 0,-1 1 0,0 0 0,0 0 0,0-1 0,0 9 0,-1-12 0,-1 0 0,0-1 0,0 1 0,0 0 0,0 0 0,0 0 0,-1 0 0,1 0 0,0 0 0,-1-1 0,0 1 0,1 0 0,-1 0 0,0-1 0,0 1 0,0 0 0,0-1 0,0 1 0,0-1 0,-1 1 0,1-1 0,0 0 0,-1 1 0,1-1 0,-3 2 0,1-2 0,1 0 0,-1-1 0,1 1 0,-1-1 0,0 1 0,1-1 0,-1 0 0,0 0 0,1 0 0,-1 0 0,1 0 0,-1-1 0,0 1 0,1-1 0,-1 0 0,-2 0 0,2-1 0,0 1 0,-1 0 0,1-1 0,0 0 0,0 0 0,0 0 0,1 0 0,-1 0 0,0 0 0,1-1 0,0 0 0,-3-3 0,4 5 0,0 0 0,0-1 0,0 1 0,1-1 0,-1 1 0,1 0 0,-1-1 0,1 1 0,-1-1 0,1 1 0,0-1 0,0 0 0,0 1 0,0-1 0,0 1 0,0-1 0,0 1 0,0-1 0,1 1 0,-1-1 0,1 1 0,-1-1 0,1 1 0,-1-1 0,1 1 0,0 0 0,1-2 0,-1 2 6,-1 0-1,1 0 1,0 0-1,0 0 0,0 1 1,0-1-1,0 0 1,0 1-1,0-1 1,0 1-1,0-1 1,1 1-1,-1-1 0,0 1 1,0 0-1,0-1 1,1 1-1,-1 0 1,0 0-1,0 0 1,2 0-1,3 2-206,-16-3-1083,-1-2-5542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1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24575,'8'-1'0,"0"2"0,0-1 0,1 1 0,-1 0 0,-1 1 0,1 0 0,0 0 0,0 1 0,-1 0 0,9 4 0,-13-5 0,-1-1 0,0 1 0,0 0 0,0 0 0,0 0 0,0 0 0,-1 0 0,1 0 0,-1 0 0,1 0 0,-1 1 0,0-1 0,0 1 0,0-1 0,0 1 0,0-1 0,0 1 0,-1 0 0,1-1 0,-1 1 0,0 0 0,0-1 0,0 1 0,0 0 0,0-1 0,-1 1 0,1 0 0,-1-1 0,1 1 0,-1 0 0,0-1 0,0 1 0,0-1 0,-3 3 0,5-7 0,0 0 0,-1 0 0,1 0 0,-1 0 0,0-1 0,0 1 0,0 0 0,0 0 0,0-1 0,0 1 0,0 0 0,-1 0 0,1-1 0,-1 1 0,0 0 0,0 0 0,0 0 0,0 0 0,0 0 0,0 0 0,0 0 0,0 0 0,-1 1 0,1-1 0,-1 0 0,0 1 0,1-1 0,-1 1 0,0 0 0,0-1 0,0 1 0,0 0 0,0 0 0,0 0 0,0 0 0,0 1 0,0-1 0,0 1 0,0-1 0,-1 1 0,1 0 0,0-1 0,0 1 0,-1 0 0,1 1 0,0-1 0,0 0 0,-1 1 0,1-1 0,0 1 0,0 0 0,0-1 0,0 1 0,0 0 0,0 0 0,0 1 0,0-1 0,0 0 0,0 1 0,1-1 0,-1 1 0,1-1 0,-1 1 0,-2 3 0,5-6 0,1-1 0,-1 0 0,1 1 0,-1-1 0,1 1 0,-1-1 0,1 1 0,0 0 0,0 0 0,0-1 0,0 1 0,-1 1 0,2-1 0,2-1 0,-5 2 0,1 0 0,-1 0 0,1-1 0,-1 1 0,1 0 0,0 0 0,-1 0 0,1 0 0,-1 0 0,1 1 0,-1-1 0,1 0 0,0 0 0,-1 0 0,1 0 0,-1 1 0,1-1 0,-1 0 0,1 0 0,-1 1 0,1-1 0,-1 0 0,1 1 0,-1-1 0,0 1 0,1-1 0,-1 0 0,1 1 0,-1-1 0,0 1 0,0-1 0,1 1 0,-1-1 0,0 1 0,0 0 0,1-1 0,-1 1 0,0-1 0,0 1 0,0-1 0,0 1 0,0 0 0,0-1 0,0 1 0,0-1 0,0 1 0,0-1 0,0 1 0,0 0 0,-1-1 0,1 1 0,0-1 0,0 1 0,-1-1 0,1 1 0,-1 0 0,0 1 0,1-1 0,-1 1 0,0-1 0,-1 1 0,1-1 0,0 1 0,0-1 0,-1 0 0,1 0 0,0 0 0,-1 1 0,1-1 0,-1 0 0,0-1 0,1 1 0,-1 0 0,0 0 0,1-1 0,-1 1 0,-3 0 0,4-1 0,0 0 0,0 1 0,0-1 0,0 0 0,0 1 0,0-1 0,0 0 0,-1 0 0,1 0 0,0 0 0,0 0 0,0 0 0,0 0 0,0 0 0,0-1 0,0 1 0,-1 0 0,1-1 0,0 1 0,0-1 0,0 1 0,0-1 0,0 0 0,1 1 0,-1-1 0,0 0 0,0 1 0,0-1 0,0 0 0,1 0 0,-1 0 0,0 0 0,0-1 0,1 2-2,0-1 1,0 1-1,0 0 0,-1 0 0,1-1 0,0 1 0,0 0 1,0-1-1,0 1 0,0 0 0,0-1 0,0 1 0,0 0 1,0-1-1,0 1 0,0 0 0,0-1 0,0 1 1,0 0-1,0 0 0,1-1 0,-1 1 0,0 0 0,0-1 1,0 1-1,0 0 0,1 0 0,-1-1 0,0 1 0,0 0 1,0 0-1,1-1 0,-1 1 0,0 0 0,0 0 0,1 0 1,-1-1-1,0 1 0,1 0 0,-1 0 0,0 0 0,0 0 1,1 0-1,16 4 202,-16-4-229,0 0 0,-1 0 0,1 0 0,0 0-1,-1 0 1,1 1 0,0-1 0,-1 0 0,1 0 0,-1 1 0,1-1 0,0 0-1,-1 1 1,1-1 0,-1 1 0,1-1 0,-1 1 0,0-1 0,1 1 0,-1-1 0,1 1-1,-1-1 1,0 1 0,1 0 0,-1-1 0,0 1 0,0-1 0,1 1 0,-1 0-1,0-1 1,0 1 0,0 0 0,0-1 0,0 1 0,0 0 0,0-1 0,0 1-1,0 0 1,0-1 0,0 1 0,-1 0 0,1-1 0,0 1 0,0-1 0,-1 1 0,1 0-1,0-1 1,-1 1 0,1-1 0,-1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2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41 24575,'12'-36'0,"-10"32"0,-11 22 0,-32 82 0,3 3 0,-35 160 0,-15 47 0,80-289-90,-9 26-229,1 1 0,3 1 1,-13 88-1,25-127-6507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2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 24575,'0'0'0,"0"0"0,0-1 0,0 1 0,0 0 0,1 0 0,-1-1 0,0 1 0,0 0 0,0 0 0,0-1 0,0 1 0,0 0 0,0-1 0,-1 1 0,1 0 0,0 0 0,0-1 0,0 1 0,0 0 0,0 0 0,0-1 0,0 1 0,-1 0 0,1 0 0,0-1 0,0 1 0,0 0 0,0 0 0,-1 0 0,1-1 0,0 1 0,0 0 0,-1 0 0,1 0 0,0 0 0,0 0 0,-1 0 0,1-1 0,0 1 0,0 0 0,-1 0 0,1 0 0,0 0 0,-1 0 0,1 0 0,0 0 0,0 0 0,-1 0 0,1 0 0,0 0 0,-1 1 0,1-1 0,-1 0 0,1 1 0,-1-1 0,1 1 0,-1-1 0,1 1 0,-1-1 0,1 1 0,-1-1 0,1 1 0,0 0 0,-1-1 0,1 1 0,0 0 0,0-1 0,0 1 0,-1 0 0,1-1 0,0 1 0,0 0 0,0-1 0,0 1 0,0 0 0,0 0 0,4 16 0,1-1 0,0 0 0,2 0 0,-1-1 0,2 0 0,0 0 0,20 27 0,-9-13 0,216 302 0,-180-258 0,97 107 0,-111-151-1365,-30-21-5461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63 24575,'-1'-2'0,"1"-1"0,0 1 0,0 0 0,0-1 0,0 1 0,1 0 0,-1-1 0,0 1 0,1 0 0,0 0 0,-1-1 0,1 1 0,0 0 0,0 0 0,0 0 0,1 0 0,-1 0 0,0 0 0,1 0 0,-1 0 0,1 1 0,0-1 0,0 1 0,-1-1 0,1 1 0,0 0 0,0-1 0,0 1 0,0 0 0,1 0 0,-1 1 0,0-1 0,0 0 0,1 1 0,-1-1 0,0 1 0,0 0 0,5-1 0,-1 2 0,0-1 0,0 1 0,0 0 0,0 1 0,0-1 0,0 1 0,0 1 0,-1-1 0,1 1 0,-1-1 0,1 2 0,-1-1 0,8 7 0,-5-1 0,0 0 0,-1 0 0,0 1 0,0 0 0,-1 0 0,-1 0 0,1 1 0,-2 0 0,0 0 0,0 0 0,-1 1 0,0-1 0,-1 1 0,0 0 0,-1 0 0,0-1 0,-1 1 0,0 0 0,-4 20 0,3-22 0,0 0 0,-1 0 0,0 0 0,-1-1 0,0 1 0,0-1 0,-1 0 0,0 0 0,-1 0 0,0 0 0,0-1 0,-1 0 0,0 0 0,0 0 0,-1-1 0,0 0 0,-1 0 0,1-1 0,-1 0 0,0 0 0,-1-1 0,0 0 0,-15 6 0,20-9 0,-1-1 0,0 1 0,1-1 0,-1 0 0,0-1 0,0 1 0,0-1 0,0 0 0,1 0 0,-1 0 0,0-1 0,0 0 0,0 0 0,1 0 0,-1 0 0,0-1 0,1 0 0,-1 0 0,1 0 0,0-1 0,0 1 0,0-1 0,0 0 0,0 0 0,0 0 0,1-1 0,0 1 0,-1-1 0,1 0 0,1 0 0,-1 0 0,0 0 0,1 0 0,-3-7 0,1 1 0,1 1 0,-1-1 0,2 0 0,-1 0 0,1 0 0,1-1 0,0 1 0,0 0 0,1 0 0,0-1 0,1 1 0,0 0 0,1 0 0,0-1 0,5-13 0,-2 12-151,1 2-1,0-1 0,1 1 0,0 0 1,0 0-1,1 1 0,1 0 1,13-12-1,-1 3-6674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3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 24575,'1'0'0,"0"0"0,-1-1 0,1 1 0,0 0 0,-1-1 0,1 1 0,0 0 0,0 0 0,0 0 0,-1 0 0,1 0 0,0 0 0,0 0 0,0 0 0,-1 0 0,1 0 0,0 0 0,0 0 0,-1 0 0,1 1 0,0-1 0,0 0 0,-1 1 0,1-1 0,0 0 0,-1 1 0,1-1 0,0 1 0,-1-1 0,1 1 0,-1-1 0,1 1 0,-1 0 0,1-1 0,-1 1 0,1 0 0,-1-1 0,1 1 0,-1 0 0,0-1 0,0 1 0,1 0 0,-1 1 0,16 35 0,-16-31 0,1-1 0,-1 1 0,0 0 0,-1-1 0,1 1 0,-1 0 0,0-1 0,-2 6 0,3-10 0,0 0 0,0 1 0,-1-1 0,1 0 0,0 0 0,0 0 0,-1 0 0,1 0 0,-1 0 0,1 0 0,-1 0 0,1 0 0,-1 0 0,0 0 0,1-1 0,-1 1 0,0 0 0,0 0 0,0-1 0,1 1 0,-1 0 0,0-1 0,0 1 0,0-1 0,0 1 0,0-1 0,0 1 0,0-1 0,0 0 0,-1 0 0,1 1 0,0-1 0,0 0 0,0 0 0,0 0 0,0 0 0,0 0 0,0 0 0,0-1 0,-1 1 0,1 0 0,0-1 0,0 1 0,0 0 0,0-1 0,0 1 0,-1-2 0,0 0 0,-1-1 0,1 0 0,0 0 0,0 0 0,0-1 0,0 1 0,0 0 0,1-1 0,-1 1 0,1-1 0,0 1 0,0-1 0,0 0 0,1 1 0,-1-8 0,0 9 0,1 0 0,0 0 0,-1 0 0,1 0 0,0 0 0,0 0 0,0 0 0,0 1 0,0-1 0,1 0 0,-1 0 0,0 0 0,1 0 0,0 0 0,-1 0 0,1 1 0,0-1 0,0 0 0,0 0 0,0 1 0,0-1 0,0 1 0,1-1 0,-1 1 0,0-1 0,1 1 0,-1 0 0,1 0 0,0 0 0,3-2 0,-4 3 0,1 0 0,-1 0 0,0 0 0,1 0 0,-1 1 0,1-1 0,-1 0 0,1 1 0,-1-1 0,0 1 0,1-1 0,-1 1 0,0 0 0,0 0 0,1 0 0,-1-1 0,0 1 0,0 0 0,0 0 0,0 1 0,0-1 0,0 0 0,0 0 0,-1 0 0,1 1 0,0-1 0,-1 0 0,1 1 0,-1-1 0,1 0 0,-1 1 0,1-1 0,-1 1 0,0-1 0,0 3 0,1-3 0,-1 1 0,0-1 0,0 1 0,0-1 0,0 1 0,0-1 0,0 1 0,0-1 0,0 1 0,0-1 0,-1 0 0,1 1 0,-1-1 0,1 1 0,-1-1 0,1 0 0,-1 1 0,0-1 0,0 0 0,0 0 0,1 0 0,-1 0 0,0 1 0,-1-1 0,1 0 0,0-1 0,0 1 0,0 0 0,0 0 0,-1 0 0,1-1 0,0 1 0,-1-1 0,1 1 0,-1-1 0,-2 1 0,3 0 0,0-1 0,1 1 0,-1-1 0,0 1 0,0-1 0,0 1 0,1-1 0,-1 1 0,0 0 0,1 0 0,-1-1 0,1 1 0,-1 0 0,1 0 0,-1 0 0,1 0 0,-1-1 0,1 1 0,0 0 0,-1 1 0,1-1 0,0 0 0,0-1 0,0 1 0,0-1 0,0 1 0,0 0 0,0-1 0,0 1 0,0-1 0,-1 1 0,1-1 0,0 1 0,0 0 0,-1-1 0,1 1 0,0-1 0,-1 1 0,1-1 0,0 0 0,-1 1 0,1-1 0,-1 1 0,1-1 0,-1 0 0,1 1 0,-1-1 0,1 0 0,-1 1 0,1-1 0,-1 0 0,0 0 0,1 0 0,-1 1 0,1-1 0,-1 0 0,0 0 0,1 0 0,-1 0 0,1 0 0,-1 0 0,0 0 0,1-1 0,-1 1 0,1 0 0,-1 0 0,0 0 0,1 0 0,-1-1 0,1 1 0,-1 0 0,1-1 0,-1 1 0,1 0 0,-1-1 0,1 1 0,-1-1 0,1 1 0,0 0 0,-1-1 0,1 1 0,0-1 0,-1 1 0,1-1 0,0 0 0,0 1 0,-1-2 0,-9-11-1365,0-3-5461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3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24575,'19'47'0,"-18"-37"0,0 0 0,0 0 0,-1 0 0,-1 0 0,-2 18 0,3-25 0,-1 0 0,1-1 0,-1 1 0,1 0 0,-1 0 0,0-1 0,0 1 0,-1-1 0,1 1 0,0-1 0,-1 1 0,1-1 0,-1 0 0,0 0 0,0 0 0,0 0 0,0 0 0,0 0 0,0 0 0,-1-1 0,1 1 0,0-1 0,-1 1 0,1-1 0,-6 2 0,6-3 0,0-1 0,-1 1 0,1 0 0,0-1 0,-1 1 0,1-1 0,0 0 0,-1 1 0,1-1 0,0 0 0,0-1 0,0 1 0,0 0 0,0 0 0,0-1 0,0 1 0,0-1 0,1 0 0,-1 0 0,1 1 0,-1-1 0,1 0 0,0 0 0,0 0 0,-1-1 0,1 1 0,1 0 0,-2-5 0,0 5 0,1-1 0,0 1 0,0-1 0,0 1 0,1-1 0,-1 1 0,1-1 0,-1 0 0,1 1 0,0-1 0,0 0 0,0 1 0,0-1 0,1 0 0,-1 1 0,1-1 0,0 1 0,-1-1 0,1 1 0,0-1 0,0 1 0,1-1 0,-1 1 0,0 0 0,1 0 0,2-3 0,-3 4 0,0 1 0,0-1 0,0 0 0,0 1 0,0-1 0,0 1 0,0-1 0,1 1 0,-1-1 0,0 1 0,0 0 0,1 0 0,-1-1 0,0 1 0,0 0 0,1 0 0,-1 1 0,0-1 0,1 0 0,-1 0 0,0 0 0,0 1 0,0-1 0,2 1 0,0 1 0,0-1 0,-1 1 0,1 0 0,-1 0 0,1 0 0,-1 0 0,0 0 0,0 1 0,4 4 0,-4-3 0,1 0 0,-1 0 0,0 0 0,0 0 0,0 0 0,0 0 0,-1 0 0,1 0 0,-1 1 0,0-1 0,-1 1 0,1-1 0,-1 1 0,0 5 0,0-10 0,0 1 0,0 0 0,-1 0 0,1 0 0,0 0 0,0 0 0,-1-1 0,1 1 0,-1 0 0,1 0 0,-1-1 0,1 1 0,-1 0 0,1-1 0,-1 1 0,0 0 0,1-1 0,-1 1 0,0-1 0,1 1 0,-1-1 0,0 1 0,0-1 0,0 0 0,1 1 0,-1-1 0,0 0 0,0 0 0,0 0 0,0 1 0,1-1 0,-1 0 0,0 0 0,-1 0 0,0-1 0,0 1 0,0-1 0,0 0 0,0 0 0,0 1 0,0-1 0,0 0 0,0-1 0,0 1 0,0 0 0,1-1 0,-1 1 0,-2-3 0,3 2 0,0 1 0,-1 0 0,1-1 0,0 1 0,0-1 0,0 1 0,1-1 0,-1 0 0,0 1 0,1-1 0,-1 0 0,1 0 0,-1 1 0,1-1 0,0 0 0,-1-2 0,2 3 0,-1-1 0,0 1 0,1 0 0,-1 0 0,1 0 0,-1 0 0,1 0 0,-1 0 0,1 0 0,0 0 0,0 0 0,-1 0 0,1 1 0,0-1 0,0 0 0,0 0 0,0 1 0,0-1 0,0 1 0,0-1 0,0 1 0,0-1 0,0 1 0,0-1 0,0 1 0,1 0 0,-1 0 0,0-1 0,2 1 0,0 0 0,0 1 0,1-1 0,-1 1 0,0-1 0,1 1 0,-1 0 0,0 0 0,0 1 0,0-1 0,0 1 0,0-1 0,0 1 0,0 0 0,0 0 0,-1 0 0,1 1 0,-1-1 0,3 3 0,-4-3 0,0-1 0,0 0 0,0 1 0,1-1 0,-1 1 0,-1 0 0,1-1 0,0 1 0,0 0 0,-1 0 0,1-1 0,-1 1 0,1 0 0,-1 2 0,0-3 0,0 0 0,0 0 0,0 0 0,-1 0 0,1 0 0,0 0 0,-1 0 0,1 0 0,-1 0 0,1 0 0,-1 0 0,1 0 0,-1-1 0,0 1 0,1 0 0,-1 0 0,0-1 0,0 1 0,0 0 0,1-1 0,-1 1 0,0-1 0,0 1 0,0-1 0,0 0 0,0 1 0,-1-1 0,-12 2-1365,1-3-5461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3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8 24575,'0'0'0,"-1"0"0,1-1 0,0 1 0,0 0 0,0 0 0,0 0 0,0-1 0,0 1 0,0 0 0,0 0 0,0-1 0,0 1 0,0 0 0,0 0 0,0 0 0,0-1 0,0 1 0,0 0 0,0 0 0,0 0 0,1-1 0,-1 1 0,0 0 0,0 0 0,0 0 0,0-1 0,0 1 0,0 0 0,1 0 0,-1 0 0,0 0 0,0-1 0,0 1 0,0 0 0,1 0 0,-1 0 0,0 0 0,0 0 0,0 0 0,1 0 0,-1 0 0,0-1 0,0 1 0,1 0 0,-1 0 0,0 0 0,0 0 0,1 0 0,-1 1 0,0 0 0,1-1 0,-1 1 0,0 0 0,0 0 0,0-1 0,0 1 0,0 0 0,0 0 0,0-1 0,0 1 0,0 0 0,0 0 0,0-1 0,0 1 0,-1 0 0,1-1 0,0 1 0,-1 0 0,1-1 0,0 1 0,-1 0 0,0 0 0,-280 620 0,176-377 0,89-215 0,-5 16 0,21-45-27,0 0 0,0 0-1,0 0 1,0 0 0,0 0-1,1 0 1,-1 0 0,0 0-1,0 0 1,0 0 0,0 0 0,0 0-1,1 0 1,-1 0 0,0 0-1,0 0 1,0 0 0,0 0-1,0 0 1,1 0 0,-1 0 0,0 0-1,0 0 1,0 0 0,0 0-1,0 0 1,1 1 0,-1-1-1,0 0 1,0 0 0,0 0-1,0 0 1,0 0 0,0 0 0,0 0-1,0 1 1,0-1 0,0 0-1,1 0 1,-1 0 0,0 0-1,0 0 1,0 1 0,0-1-1,0 0 1,0 0 0,0 0 0,0 0-1,0 1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3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15 24575,'3'-3'0,"3"11"0,3 15 0,-8-17 0,0 0 0,-1 1 0,1-1 0,-2 1 0,1-1 0,-1 1 0,0-1 0,-2 8 0,3-12 0,-1-1 0,1 0 0,0 0 0,-1 0 0,1 1 0,-1-1 0,1 0 0,-1 0 0,0 0 0,1 0 0,-1 0 0,0 0 0,0 0 0,1 0 0,-1 0 0,0 0 0,0 0 0,0-1 0,0 1 0,-1 0 0,1-1 0,0 1 0,0-1 0,0 1 0,0-1 0,-1 1 0,1-1 0,0 0 0,0 0 0,-1 0 0,1 1 0,0-1 0,0 0 0,-1-1 0,1 1 0,0 0 0,0 0 0,-1 0 0,1-1 0,0 1 0,0-1 0,0 1 0,0-1 0,-1 1 0,1-1 0,0 0 0,0 1 0,0-1 0,-1-1 0,-2-2 0,1 0 0,-1 1 0,1-1 0,0-1 0,0 1 0,0 0 0,1-1 0,0 1 0,-1-1 0,2 0 0,-1 1 0,-1-8 0,2 10 0,0 1 0,0-1 0,1 0 0,-1 0 0,1 0 0,-1 0 0,1 0 0,0 0 0,0 0 0,0 0 0,0 0 0,0 0 0,0 1 0,1-1 0,-1 0 0,0 0 0,1 0 0,0 0 0,-1 0 0,1 0 0,0 1 0,0-1 0,0 0 0,0 1 0,0-1 0,1 1 0,-1-1 0,0 1 0,1 0 0,-1-1 0,1 1 0,-1 0 0,1 0 0,2-1 0,-3 1 0,0 1 0,1 0 0,-1 0 0,0-1 0,1 1 0,-1 0 0,0 0 0,0 1 0,1-1 0,-1 0 0,0 0 0,1 1 0,-1-1 0,0 0 0,0 1 0,0-1 0,1 1 0,-1 0 0,0-1 0,0 1 0,0 0 0,0 0 0,0 0 0,0 0 0,1 1 0,1 2 0,-1-1 0,0 0 0,0 0 0,0 1 0,-1-1 0,1 1 0,-1 0 0,0 0 0,1 5 0,-1-5 0,0 0 0,0 1 0,-1-1 0,0 1 0,0-1 0,0 1 0,-1-1 0,0 6 0,0-8 0,1-1 0,0 1 0,-1-1 0,1 1 0,-1-1 0,0 0 0,1 1 0,-1-1 0,0 0 0,0 1 0,0-1 0,0 0 0,0 0 0,0 0 0,0 0 0,0 0 0,-1 0 0,1 0 0,0 0 0,0 0 0,-1-1 0,-1 2 0,2-2 3,-1 0-1,1 0 1,0 1 0,-1-1-1,1 0 1,0 0-1,-1 0 1,1-1 0,-1 1-1,1 0 1,0 0-1,-1-1 1,1 1 0,0-1-1,-1 1 1,1-1 0,0 1-1,0-1 1,0 0-1,-1 0 1,1 0 0,0 0-1,0 0 1,0 0-1,0 0 1,0 0 0,1 0-1,-1 0 1,0 0-1,0 0 1,1-1 0,-1 1-1,1 0 1,-1 0-1,1-1 1,-1 1 0,1-1-1,0 1 1,0 0-1,0-1 1,0 1 0,0 0-1,0-1 1,0 1-1,1-3 1,-2 1-60,1 1 0,0-1 0,0 1 0,1-1-1,-1 0 1,1 1 0,-1-1 0,1 1 0,0-1 0,0 1 0,0-1 0,0 1-1,0 0 1,0-1 0,1 1 0,-1 0 0,1 0 0,0 0 0,-1 0 0,1 0 0,0 0-1,0 1 1,0-1 0,1 1 0,3-3 0,6 2-6769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39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24575,'1'17'0,"1"0"0,1-1 0,0 1 0,1-1 0,1 0 0,1 0 0,10 21 0,66 119 0,-36-75 0,143 231 0,-95-163 0,-94-149 0,17 33 0,-16-33 0,-1 1 0,1-1 0,-1 1 0,0 0 0,1-1 0,-1 1 0,0-1 0,1 1 0,-1 0 0,0-1 0,0 1 0,0 0 0,1-1 0,-1 1 0,0 0 0,0 0 0,0-1 0,0 1 0,0 0 0,0-1 0,-1 1 0,1 0 0,0-1 0,0 1 0,0 0 0,-1-1 0,1 1 0,0 0 0,-1-1 0,1 1 0,0-1 0,-1 1 0,1-1 0,-1 1 0,1-1 0,-1 1 0,1-1 0,-1 1 0,1-1 0,-1 0 0,0 1 0,0 0 0,28 48 0,-26-47 0,0 1 0,1-1 0,-1 1 0,0-1 0,-1 1 0,1 0 0,0 0 0,-1-1 0,1 1 0,-1 0 0,0 0 0,0-1 0,0 1 0,0 0 0,-1 0 0,1-1 0,-1 1 0,0 0 0,1-1 0,-1 1 0,0 0 0,-1-1 0,0 3 0,1-4 0,0 0 0,0 0 0,0-1 0,1 1 0,-1 0 0,0 0 0,0-1 0,0 1 0,0-1 0,0 1 0,0-1 0,0 1 0,-1-1 0,1 0 0,0 1 0,0-1 0,0 0 0,0 0 0,0 0 0,-1 0 0,0 0 0,-1 0 0,0-1 0,1 0 0,-1 0 0,1 0 0,-1 0 0,1 0 0,-1 0 0,1-1 0,0 1 0,-1-1 0,1 1 0,-3-5 0,-3-1 0,1-1 0,1 0 0,-1 0 0,1 0 0,1-1 0,-7-12 0,11 18 0,-1 0 0,1 0 0,-1 0 0,1 0 0,0 0 0,0 0 0,0-1 0,1 1 0,-1 0 0,1-1 0,0 1 0,0-1 0,0 1 0,0 0 0,1-1 0,-1 1 0,1 0 0,0-1 0,0 1 0,0 0 0,0 0 0,3-5 0,-3 7 0,0 0 0,0 0 0,0 1 0,0-1 0,0 0 0,0 0 0,0 1 0,0-1 0,0 1 0,0-1 0,1 1 0,-1-1 0,0 1 0,0 0 0,1-1 0,-1 1 0,0 0 0,0 0 0,1 0 0,-1 0 0,0 0 0,1 0 0,-1 1 0,0-1 0,0 0 0,1 1 0,-1-1 0,0 1 0,0-1 0,0 1 0,1-1 0,-1 1 0,0 0 0,0 0 0,0-1 0,0 1 0,0 0 0,0 0 0,-1 0 0,2 2 0,4 3 0,0-1 0,-1 2 0,0-1 0,0 0 0,4 9 0,-7-11 0,0 1 0,0-1 0,0 1 0,-1 0 0,0 0 0,0-1 0,0 1 0,-1 0 0,0 0 0,0 7 0,0-11 0,0 1 0,0-1 0,0 0 0,0 1 0,-1-1 0,1 1 0,0-1 0,-1 1 0,1-1 0,-1 0 0,1 1 0,-1-1 0,0 0 0,0 0 0,0 1 0,1-1 0,-1 0 0,0 0 0,0 0 0,-1 0 0,1 0 0,0 0 0,0 0 0,0-1 0,-1 1 0,1 0 0,0-1 0,-1 1 0,1-1 0,0 1 0,-1-1 0,1 0 0,-1 1 0,1-1 0,-1 0 0,1 0 0,-1 0 0,-1 0 0,1-1 0,-1 0 0,1 1 0,0-1 0,0 0 0,0-1 0,0 1 0,-1 0 0,2-1 0,-1 1 0,0-1 0,0 1 0,0-1 0,1 0 0,-2-2 0,2 4 0,0-1 0,1 1 0,-1-1 0,1 1 0,-1-1 0,1 1 0,0-1 0,-1 0 0,1 1 0,0-1 0,-1 0 0,1 1 0,0-1 0,-1 0 0,1 1 0,0-1 0,0 0 0,0 1 0,0-1 0,0 0 0,0 0 0,0 1 0,0-1 0,0 0 0,0 1 0,0-1 0,1 0 0,-1 0 0,0 1 0,0-1 0,1 0 0,-1 1 0,0-1 0,1 1 0,-1-1 0,1 0 0,-1 1 0,1-1 0,-1 1 0,1-1 0,-1 1 0,1-1 0,-1 1 0,1 0 0,0-1 0,-1 1 0,1 0 0,1-1 0,-1 1-27,0 0 0,1-1-1,-1 1 1,0 0 0,1 1-1,-1-1 1,0 0 0,1 0 0,-1 0-1,0 1 1,1-1 0,-1 1-1,0-1 1,0 1 0,1-1-1,-1 1 1,0 0 0,0-1-1,0 1 1,0 0 0,0 0 0,0 0-1,0 0 1,0 0 0,-1 0-1,1 0 1,0 0 0,0 0-1,-1 1 1,1-1 0,-1 0-1,1 0 1,-1 1 0,0-1 0,1 0-1,-1 1 1,0-1 0,0 0-1,0 1 1,0-1 0,0 0-1,0 1 1,0-1 0,0 0-1,-1 0 1,1 1 0,0-1 0,-1 0-1,0 2 1,-6 11-6799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4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 24575,'-13'15'0,"1"2"0,0-1 0,1 1 0,1 1 0,0 0 0,-9 27 0,-1-3 0,-141 351 0,82-185 0,76-197-1365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4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79 24575,'0'-1'0,"-1"0"0,1 0 0,0 1 0,0-1 0,0 0 0,0 0 0,0 0 0,0 0 0,0 0 0,0 0 0,0 0 0,0 1 0,0-1 0,1 0 0,-1 0 0,0 0 0,1 0 0,-1 1 0,0-1 0,1 0 0,-1 0 0,1 1 0,0-1 0,-1 0 0,1 1 0,-1-1 0,1 0 0,0 1 0,-1-1 0,1 1 0,0-1 0,0 1 0,0-1 0,-1 1 0,1 0 0,0 0 0,0-1 0,0 1 0,0 0 0,1 0 0,-1 0 0,1 1 0,-1-1 0,1 1 0,-1 0 0,0 0 0,1 0 0,-1 0 0,0 0 0,0 0 0,1 0 0,-1 0 0,0 0 0,0 1 0,0-1 0,0 0 0,-1 1 0,1-1 0,0 0 0,-1 1 0,1-1 0,-1 1 0,2 2 0,-2 2 0,1 0 0,-1 0 0,0 0 0,0 0 0,-1-1 0,0 1 0,0 0 0,-2 7 0,2-12 0,1 1 0,-1 0 0,0-1 0,1 1 0,-1 0 0,0-1 0,0 1 0,0-1 0,0 1 0,0-1 0,-1 1 0,1-1 0,-2 2 0,2-3 0,0 1 0,0-1 0,0 0 0,1 0 0,-1 1 0,0-1 0,0 0 0,0 0 0,0 0 0,0 0 0,0 0 0,0 0 0,0 0 0,0 0 0,0 0 0,0-1 0,1 1 0,-1 0 0,0-1 0,0 1 0,0 0 0,0-1 0,1 1 0,-1-1 0,0 0 0,0 1 0,1-1 0,-2 0 0,-2-3 0,0-1 0,1 1 0,-1-1 0,1 1 0,0-1 0,0 0 0,0-1 0,1 1 0,-1 0 0,1-1 0,-2-9 0,3 11 0,0 0 0,0 0 0,0 0 0,1-1 0,-1 1 0,1 0 0,0 0 0,0-1 0,1 1 0,-1 0 0,1 0 0,0-1 0,0 1 0,1 0 0,-1 0 0,3-4 0,-4 7 0,1 0 0,0 0 0,0 0 0,1 0 0,-1 0 0,0 0 0,0 0 0,0 0 0,1 0 0,-1 1 0,0-1 0,1 0 0,-1 1 0,0-1 0,1 1 0,-1 0 0,1-1 0,-1 1 0,1 0 0,-1 0 0,1 0 0,-1 0 0,0 0 0,1 0 0,-1 1 0,1-1 0,-1 0 0,1 1 0,-1-1 0,0 1 0,1-1 0,-1 1 0,0 0 0,1 0 0,-1-1 0,0 1 0,0 0 0,0 0 0,0 0 0,0 0 0,0 1 0,0-1 0,1 2 0,0-1 0,0 0 0,0-1 0,-1 1 0,1 0 0,-1 1 0,1-1 0,-1 0 0,0 0 0,0 0 0,0 1 0,0-1 0,0 1 0,-1-1 0,1 0 0,-1 1 0,0-1 0,1 1 0,-1 0 0,0-1 0,0 1 0,-1-1 0,1 1 0,0-1 0,-1 1 0,0-1 0,-1 3 0,2-4 0,0 0 0,-1-1 0,1 1 0,-1-1 0,1 1 0,-1 0 0,1-1 0,-1 1 0,0-1 0,1 0 0,-1 1 0,1-1 0,-1 1 0,0-1 0,0 0 0,1 0 0,-1 1 0,0-1 0,1 0 0,-1 0 0,0 0 0,0 0 0,1 0 0,-1 0 0,0 0 0,0 0 0,0 0 0,1 0 0,-1 0 0,0 0 0,0-1 0,1 1 0,-1 0 0,0 0 0,1-1 0,-1 1 0,0-1 0,1 1 0,-1 0 0,1-1 0,-1 1 0,0-1 0,1 0 0,-1 1 0,1-1 0,0 1 0,-1-1 0,1 0 0,-1 1 0,1-1 0,0 0 0,-1-1 0,-1-2 0,-1 0 0,1 0 0,0 0 0,0 0 0,0 0 0,1-1 0,-2-5 0,3 9 0,0 0 0,-1 0 0,1-1 0,0 1 0,0 0 0,0 0 0,0-1 0,0 1 0,1 0 0,-1 0 0,0-1 0,1 1 0,-1 0 0,0 0 0,1 0 0,0 0 0,-1 0 0,1 0 0,1-2 0,-2 3 0,1-1 0,0 1 0,-1 0 0,1-1 0,0 1 0,-1 0 0,1 0 0,0 0 0,-1 0 0,1 0 0,0 0 0,-1 0 0,1 0 0,0 0 0,0 0 0,-1 0 0,1 0 0,0 0 0,-1 1 0,1-1 0,0 0 0,-1 0 0,1 1 0,0 0 0,2 0 0,-1 1 0,1-1 0,-1 1 0,0 0 0,0 0 0,0 0 0,0 0 0,0 1 0,0-1 0,0 0 0,-1 1 0,0-1 0,1 1 0,-1-1 0,2 6 0,-3-6-26,1-1 1,-1 1-1,1 0 0,-1 0 0,1 0 1,-1 0-1,0 0 0,0-1 0,0 1 1,0 0-1,-1 0 0,1 0 0,0 0 1,-1 0-1,1 0 0,-1-1 0,0 1 1,1 0-1,-1 0 0,0-1 0,0 1 1,0-1-1,0 1 0,-1-1 0,1 1 0,0-1 1,-1 0-1,1 1 0,0-1 0,-1 0 1,0 0-1,1 0 0,-1 0 0,0 0 1,1-1-1,-1 1 0,0 0 0,0-1 1,0 1-1,1-1 0,-1 0 0,0 1 1,0-1-1,0 0 0,0 0 0,0-1 0,0 1 1,0 0-1,1 0 0,-1-1 0,0 1 1,-3-2-1,-9-6-6800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4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24575,'-3'40'0,"0"0"0,-13 51 0,-2 14 0,-47 312 0,58-380 0,-31 202 0,32-214 0,-5 37 0,11-61-30,0-1 0,0 0-1,0 1 1,0-1 0,0 0-1,0 0 1,0 1 0,0-1-1,0 0 1,0 1 0,0-1-1,0 0 1,0 1-1,0-1 1,0 0 0,0 0-1,0 1 1,0-1 0,0 0-1,0 1 1,0-1 0,1 0-1,-1 0 1,0 1 0,0-1-1,0 0 1,1 0 0,-1 0-1,0 1 1,0-1 0,0 0-1,1 0 1,-1 0 0,0 1-1,0-1 1,1 0 0,-1 0-1,0 0 1,1 0 0,-1 0-1,0 0 1,0 0 0,1 0-1,0 0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4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24575,'2'1'0,"0"0"0,0 1 0,0-1 0,0 1 0,0 0 0,0 0 0,-1 0 0,1-1 0,-1 2 0,1-1 0,-1 0 0,0 0 0,0 0 0,0 1 0,0-1 0,0 0 0,1 4 0,2 3 0,119 220 0,157 217 0,-215-347 0,20 16-1365,-74-100-5461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46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 24575,'0'0'0,"0"0"0,0-1 0,0 1 0,0 0 0,0-1 0,0 1 0,0 0 0,0 0 0,0-1 0,0 1 0,0 0 0,0-1 0,0 1 0,0 0 0,0-1 0,0 1 0,0 0 0,1-1 0,-1 1 0,0 0 0,0-1 0,0 1 0,0 0 0,1 0 0,-1-1 0,0 1 0,0 0 0,1 0 0,-1-1 0,0 1 0,0 0 0,1 0 0,-1 0 0,0 0 0,1-1 0,-1 1 0,0 0 0,0 0 0,1 0 0,12 8 0,10 18 0,-20-18 0,1 0 0,-1 0 0,-1 0 0,1 0 0,-1 0 0,1 14 0,-2-20 0,-1 0 0,0 0 0,0 0 0,0 0 0,0 0 0,0 0 0,-1 0 0,1 0 0,-1 0 0,1 0 0,-1 0 0,1-1 0,-1 1 0,-1 2 0,1-3 0,0 0 0,0 0 0,0-1 0,0 1 0,0-1 0,0 1 0,0-1 0,0 1 0,0-1 0,0 0 0,0 1 0,0-1 0,0 0 0,0 0 0,0 0 0,0 0 0,-1 0 0,1 0 0,0 0 0,0 0 0,0 0 0,0 0 0,0-1 0,0 1 0,0 0 0,0-1 0,0 1 0,-2-2 0,-1 0 0,-1-1 0,1 0 0,0 0 0,0 0 0,0-1 0,0 0 0,0 0 0,1 0 0,0 0 0,0 0 0,-5-9 0,7 12 0,0-1 0,0 1 0,-1-1 0,2 0 0,-1 1 0,0-1 0,0 0 0,1 1 0,-1-1 0,0 0 0,1 0 0,0 0 0,0 0 0,-1 0 0,1 0 0,0 1 0,0-1 0,1 0 0,-1 0 0,0 0 0,1 0 0,-1 0 0,1 1 0,-1-1 0,1 0 0,0 0 0,0 1 0,0-1 0,0 0 0,0 1 0,0-1 0,0 1 0,1-1 0,2-1 0,-3 2 0,1 0 0,-1 0 0,1 0 0,0 1 0,0-1 0,-1 1 0,1-1 0,0 1 0,0 0 0,0 0 0,0-1 0,-1 1 0,1 0 0,0 1 0,0-1 0,0 0 0,0 0 0,-1 1 0,1-1 0,0 1 0,0 0 0,-1 0 0,4 1 0,-2 0 0,0 0 0,0 1 0,0-1 0,0 1 0,0 0 0,0 0 0,-1 0 0,1 0 0,-1 0 0,4 7 0,-5-8 0,0 1 0,0-1 0,0 1 0,0 0 0,0-1 0,0 1 0,-1 0 0,1 0 0,-1-1 0,0 1 0,0 0 0,0 0 0,0 0 0,-1 3 0,1-5 0,0 0 0,-1 0 0,1 0 0,-1 1 0,0-1 0,1 0 0,-1 0 0,0 0 0,0 0 0,0 0 0,0 0 0,0-1 0,0 1 0,0 0 0,0 0 0,0-1 0,0 1 0,0 0 0,0-1 0,0 1 0,0-1 0,-1 0 0,1 1 0,0-1 0,0 0 0,-1 0 0,1 0 0,0 0 0,-1 0 0,1 0 0,-2 0 0,-6-3 120,18-3-1605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24575,'-6'10'0,"-1"1"0,1-1 0,1 1 0,0 0 0,1 1 0,0-1 0,-4 20 0,0-5 0,-149 581 0,141-536-1365,9-42-5461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4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 24575,'0'0'0,"0"-1"0,0 1 0,0 0 0,0-1 0,0 1 0,0 0 0,0-1 0,0 1 0,0-1 0,0 1 0,0 0 0,0-1 0,0 1 0,0 0 0,0-1 0,0 1 0,1 0 0,-1-1 0,0 1 0,0 0 0,0-1 0,1 1 0,-1 0 0,0-1 0,0 1 0,1 0 0,-1 0 0,0-1 0,0 1 0,1 0 0,-1 0 0,0 0 0,1-1 0,-1 1 0,0 0 0,1 0 0,-1 0 0,0 0 0,1 0 0,0 0 0,16 8 0,10 21 0,-24-22 0,0 0 0,0 0 0,-1 1 0,0-1 0,-1 1 0,1-1 0,-2 1 0,1-1 0,-1 1 0,0 10 0,0-16 0,0 1 0,0-1 0,-1 1 0,1-1 0,0 1 0,-1-1 0,1 0 0,-1 1 0,0-1 0,0 1 0,0-1 0,0 0 0,0 0 0,-1 0 0,1 1 0,-1-1 0,1-1 0,-1 1 0,0 0 0,0 0 0,0 0 0,1-1 0,-2 1 0,1-1 0,0 0 0,0 0 0,0 0 0,-1 0 0,1 0 0,0 0 0,-1 0 0,1-1 0,-1 1 0,-2-1 0,2 0 0,0 0 0,1-1 0,-1 0 0,1 0 0,0 1 0,-1-1 0,1-1 0,0 1 0,-1 0 0,1-1 0,0 1 0,0-1 0,0 1 0,0-1 0,1 0 0,-1 0 0,0 0 0,1 0 0,-1 0 0,1 0 0,0 0 0,0-1 0,-1 1 0,2 0 0,-1-1 0,-1-3 0,0 1 0,1 0 0,-1 0 0,1 0 0,0 0 0,1 0 0,-1 0 0,1 0 0,0 0 0,0 0 0,1 0 0,-1 0 0,3-8 0,-3 11 0,1 1 0,-1 0 0,1 0 0,-1-1 0,1 1 0,-1 0 0,1 0 0,0 0 0,0 0 0,0 0 0,-1 0 0,1 0 0,0 0 0,0 0 0,0 0 0,1 0 0,-1 1 0,0-1 0,0 1 0,0-1 0,0 0 0,1 1 0,-1 0 0,0-1 0,0 1 0,3-1 0,-2 2 0,0-1 0,0 0 0,1 1 0,-1-1 0,0 1 0,0 0 0,0 0 0,0 0 0,0 0 0,-1 0 0,1 0 0,0 0 0,0 0 0,-1 1 0,3 1 0,-2-1 0,0 0 0,0-1 0,0 1 0,-1 0 0,1 0 0,0 1 0,-1-1 0,1 0 0,-1 0 0,0 1 0,0-1 0,0 1 0,0-1 0,0 1 0,-1 0 0,1-1 0,-1 1 0,1 0 0,-1-1 0,0 1 0,0 0 0,0-1 0,-1 1 0,1 0 0,0-1 0,-1 1 0,-1 2 0,2-4-28,-1-1 1,1 1-1,0-1 0,-1 0 0,1 1 0,-1-1 0,1 0 0,-1 1 0,1-1 1,-1 0-1,1 0 0,-1 0 0,1 1 0,-1-1 0,0 0 0,1 0 1,-1 0-1,1 0 0,-1 0 0,1 0 0,-1 0 0,0 0 0,1 0 1,-1 0-1,1 0 0,-1-1 0,1 1 0,-1 0 0,1 0 0,-1 0 1,1-1-1,-1 1 0,1 0 0,-1-1 0,1 1 0,-1 0 0,1-1 0,-1 1 1,1-1-1,0 1 0,-1-1 0,1 1 0,0-1 0,-1 1 0,1-1 1,0 1-1,0-1 0,-1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1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138 236 24575,'9'-4'0,"-1"-1"0,1 0 0,-1-1 0,0 0 0,0 0 0,-1-1 0,0 1 0,0-2 0,0 1 0,-1-1 0,6-10 0,-10 15 0,0 0 0,-1-1 0,1 1 0,-1 0 0,0-1 0,0 1 0,0-1 0,0 1 0,0-1 0,-1 0 0,0 1 0,0-1 0,0 0 0,0 1 0,0-1 0,-1 1 0,0-1 0,0 0 0,0 1 0,0-1 0,0 1 0,-1 0 0,1-1 0,-1 1 0,0 0 0,0 0 0,0 0 0,0 0 0,-1 1 0,1-1 0,-1 0 0,-4-3 0,2 2 0,1 1 0,-1-1 0,0 1 0,0 0 0,0 0 0,0 0 0,0 1 0,-1 0 0,1 0 0,-1 0 0,1 0 0,-1 1 0,0 0 0,1 0 0,-1 1 0,0 0 0,0 0 0,-9 1 0,11 0 0,-1 1 0,1-1 0,0 1 0,0 0 0,0 0 0,0 0 0,0 0 0,1 1 0,-1 0 0,1 0 0,-1 0 0,1 0 0,0 0 0,0 0 0,0 1 0,1 0 0,-1 0 0,1-1 0,0 1 0,0 0 0,0 1 0,1-1 0,0 0 0,-2 8 0,-5 25 0,1-1 0,3 1 0,-1 54 0,12 115 0,1-48 0,-8-36 0,0-15 0,23 195 0,-22-297-136,0 0-1,0 1 1,0-1-1,1 0 1,0 0-1,0 0 1,0 0-1,1 0 0,4 6 1,2 0-6690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2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407 126 24575,'1'-1'0,"1"-1"0,-1 0 0,1 1 0,-1-1 0,0 0 0,1 0 0,-1 0 0,0 1 0,0-1 0,0 0 0,-1 0 0,1-1 0,0 1 0,-1 0 0,1 0 0,-1 0 0,0 0 0,0-1 0,0 1 0,0 0 0,0 0 0,0 0 0,-1 0 0,1-1 0,-1 1 0,1 0 0,-1 0 0,0 0 0,0 0 0,0 0 0,0 0 0,0 0 0,0 0 0,0 1 0,-1-1 0,1 0 0,-2-1 0,-2-1 0,1-1 0,-1 1 0,0 1 0,0-1 0,0 1 0,0-1 0,-1 2 0,0-1 0,1 0 0,-1 1 0,0 0 0,-6-1 0,-8 0 0,1 1 0,0 0 0,-1 2 0,0 0 0,1 1 0,0 1 0,-27 6 0,37-6 0,0 1 0,0 0 0,0 0 0,1 1 0,-1 0 0,1 0 0,0 1 0,0 0 0,1 0 0,-1 1 0,1 0 0,1 0 0,-1 1 0,1 0 0,0 0 0,0 1 0,-7 12 0,12-17-114,0 0 1,0-1-1,0 1 0,0 0 0,0 0 1,0 0-1,1 0 0,0 0 0,-1-1 1,1 1-1,0 4 0,3 10-6712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24575,'0'0'0,"0"0"0,1 0 0,-1 0 0,1 0 0,-1 0 0,0 0 0,1 0 0,-1 0 0,0 0 0,1 0 0,-1 0 0,0 0 0,1-1 0,-1 1 0,0 0 0,1 0 0,-1 0 0,0-1 0,1 1 0,-1 0 0,0 0 0,0-1 0,1 1 0,-1 0 0,0 0 0,0-1 0,0 1 0,1 0 0,-1-1 0,0 1 0,0 0 0,0-1 0,-4 14 0,3-2 0,1 1 0,0-1 0,0 0 0,2 0 0,-1 0 0,1 0 0,1 0 0,0-1 0,0 1 0,1-1 0,1 1 0,-1-1 0,2 0 0,-1-1 0,2 0 0,-1 0 0,1 0 0,0 0 0,14 12 0,-20-20 0,1 0 0,-1 0 0,0 1 0,0-1 0,1 0 0,-1 0 0,0 0 0,1 0 0,-1-1 0,1 1 0,0 0 0,-1-1 0,1 1 0,-1-1 0,1 1 0,0-1 0,0 0 0,-1 1 0,1-1 0,0 0 0,-1 0 0,1 0 0,0-1 0,-1 1 0,1 0 0,0-1 0,-1 1 0,1-1 0,0 1 0,-1-1 0,4-1 0,-1-3 0,0 1 0,0-1 0,-1 0 0,1 1 0,-1-2 0,0 1 0,3-9 0,-4 10 0,-1 1 0,0-1 0,1 1 0,-1-1 0,1 1 0,0 0 0,0 0 0,1 0 0,-1 0 0,1 0 0,-1 1 0,1-1 0,0 1 0,0-1 0,0 1 0,0 0 0,5-2 0,-6 3 0,0 1-1,0 1 1,0-1-1,0 0 1,0 0-1,0 1 1,0-1-1,0 1 1,0 0-1,0-1 1,0 1-1,0 0 1,0 0-1,-1 0 1,1 1-1,0-1 1,-1 0-1,1 1 1,1 1-1,32 39 81,-6-7-1515,-13-24-5391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2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50 24575,'-1'-8'0,"1"6"0,0 0 0,0 0 0,-1 0 0,1-1 0,0 1 0,1 0 0,-1 0 0,0-1 0,1 1 0,-1 0 0,1 0 0,0 0 0,0 0 0,-1 0 0,1 0 0,1 0 0,-1 0 0,1-2 0,-1 5 0,0-1 0,0 0 0,0 1 0,-1-1 0,1 1 0,0-1 0,0 1 0,-1-1 0,1 1 0,0 0 0,-1-1 0,1 1 0,-1 0 0,1-1 0,-1 1 0,1 0 0,-1 0 0,1 0 0,-1-1 0,0 1 0,1 0 0,-1 0 0,0 0 0,0 1 0,10 25 0,-1 10 0,-2 1 0,5 73 0,4 24 0,-15-133-58,-1 1-11,0 0 1,1 0-1,-1 0 0,1 0 0,0 0 0,0 0 1,0 0-1,0 0 0,0 0 0,1-1 0,-1 1 1,1 0-1,0-1 0,-1 0 0,1 1 0,0-1 1,1 0-1,3 3 0,7 0-6757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24575,'2'-23'0,"0"1"0,8-31 0,0-7 0,-10 87 0,1 0 0,9 48 0,3 40 0,12 116 0,-15-192-1365,-4-24-5461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3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24575,'0'-4'0,"0"-5"0,0-6 0,0 4 0,0 9 0,4 7 0,1 8 0,0 2-8191</inkml:trace>
  <inkml:trace contextRef="#ctx0" brushRef="#br0" timeOffset="1">24 188 24575,'0'4'0,"5"1"0,0 5 0,1 3 0,-2 5 0,-1 3 0,-1-2-8191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4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24575,'3'44'0,"3"-1"0,1 0 0,22 75 0,-29-117 0,0 0 0,0 0 0,0 1 0,1-1 0,-1 0 0,0 0 0,1 0 0,-1 0 0,0 0 0,1 0 0,-1 0 0,1 0 0,0 0 0,-1 0 0,1-1 0,0 1 0,0 0 0,-1 0 0,1-1 0,0 1 0,0 0 0,0-1 0,2 2 0,-3-3 0,1 1 0,0-1 0,0 1 0,0-1 0,0 1 0,0-1 0,-1 0 0,1 0 0,0 1 0,-1-1 0,1 0 0,0 0 0,-1 0 0,1 0 0,-1 0 0,1 1 0,-1-1 0,0 0 0,1-2 0,18-66 0,-17 59 0,-1 5 0,0 1 0,0-1 0,1 0 0,-1 1 0,1-1 0,0 0 0,1 1 0,-1 0 0,1 0 0,0 0 0,0 0 0,5-5 0,-7 8 0,1 0 0,0 0 0,0 0 0,0 0 0,0 1 0,-1-1 0,1 0 0,0 1 0,0 0 0,1-1 0,-1 1 0,0 0 0,0 0 0,0 0 0,0 0 0,0 0 0,0 1 0,0-1 0,0 1 0,0-1 0,0 1 0,0 0 0,0 0 0,-1 0 0,1 0 0,0 0 0,0 0 0,-1 0 0,1 0 0,-1 1 0,3 1 0,5 5-13,-1 1 1,1-1-1,-1 2 0,-1-1 0,9 14 1,1 1-1277,-5-9-5537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4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24575,'1'0'0,"0"0"0,-1 0 0,1 1 0,0-1 0,0 0 0,-1 0 0,1 1 0,0-1 0,-1 1 0,1-1 0,0 1 0,-1-1 0,1 1 0,-1-1 0,1 1 0,-1 0 0,1-1 0,-1 1 0,1-1 0,-1 1 0,0 0 0,1 0 0,-1-1 0,0 1 0,1 0 0,-1 0 0,0-1 0,0 1 0,0 0 0,0 0 0,0 0 0,0-1 0,0 1 0,0 0 0,0 0 0,0-1 0,-1 2 0,-5 39 0,4-30 0,1-2 0,1 0 0,0 0 0,0 1 0,1-1 0,0 0 0,1 0 0,0 0 0,0 0 0,1 0 0,5 11 0,-7-17 0,0-1 0,0 1 0,1 0 0,-1 0 0,1-1 0,0 1 0,-1-1 0,1 0 0,1 1 0,-1-1 0,0 0 0,0 0 0,1 0 0,-1 0 0,1-1 0,-1 1 0,1-1 0,0 0 0,0 1 0,0-1 0,0 0 0,0-1 0,0 1 0,0 0 0,0-1 0,0 0 0,0 0 0,0 0 0,0 0 0,0 0 0,0 0 0,0-1 0,0 0 0,4-1 0,-1-1 0,-1 0 0,1 0 0,-1 0 0,0-1 0,0 0 0,0 0 0,-1-1 0,1 1 0,-1-1 0,0 0 0,0 0 0,-1 0 0,0-1 0,0 1 0,0-1 0,0 0 0,-1 0 0,0 0 0,0 0 0,-1 0 0,1 0 0,-1 0 0,0-12 0,0 10 0,0 0 0,-1 0 0,0 0 0,0 0 0,-1-1 0,0 1 0,0 0 0,-1 1 0,0-1 0,0 0 0,-1 0 0,0 1 0,0 0 0,-1-1 0,0 1 0,0 1 0,-1-1 0,-8-9 0,10 14-114,-1-1 1,1 1-1,-1 0 0,0 0 0,0 1 1,0-1-1,0 1 0,0-1 0,0 1 1,0 1-1,-9-2 0,-6 1-6712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5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24575,'0'-1'0,"0"0"0,0 0 0,0 0 0,0 0 0,0 0 0,0 0 0,0 0 0,0 0 0,0 0 0,0 0 0,1 0 0,-1 0 0,0 0 0,1 0 0,-1 0 0,1 0 0,-1 0 0,1 0 0,-1 0 0,1 1 0,0-1 0,-1 0 0,1 0 0,0 1 0,0-1 0,-1 0 0,1 1 0,0-1 0,0 1 0,0-1 0,0 1 0,0-1 0,0 1 0,0 0 0,0 0 0,0-1 0,0 1 0,0 0 0,0 0 0,0 0 0,0 0 0,1 0 0,0 1 0,0-1 0,0 1 0,0-1 0,0 1 0,0 0 0,0 0 0,0 0 0,-1 0 0,1 0 0,0 0 0,-1 0 0,1 1 0,-1-1 0,1 0 0,-1 1 0,0 0 0,1-1 0,-1 1 0,0 0 0,1 3 0,3 12 0,-1 0 0,0 0 0,-2 1 0,0-1 0,-1 1 0,0-1 0,-4 29 0,4 54 0,5-39-90,-4-24-228,3 0-1,0 0 0,16 50 0,-11-60-6507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 24575,'-14'-4'0,"-20"-4"0,34 7 0,0 1 0,0 0 0,-1 0 0,1 0 0,0 0 0,0 0 0,0 0 0,0 0 0,-1 0 0,1 0 0,0 0 0,0 0 0,0 0 0,0 0 0,-1 0 0,1 1 0,0-1 0,0 0 0,0 0 0,0 0 0,0 0 0,-1 0 0,1 0 0,0 0 0,0 0 0,0 1 0,0-1 0,0 0 0,0 0 0,-1 0 0,1 0 0,0 0 0,0 1 0,0-1 0,0 0 0,0 0 0,0 0 0,0 0 0,0 1 0,0-1 0,0 0 0,0 0 0,0 0 0,0 0 0,0 1 0,0-1 0,0 0 0,12 17 0,10 2 0,1-1 0,1-1 0,41 22 0,-14-8 0,725 511 0,-697-480 0,150 103 0,-211-156-1365,-3-3-5461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84 24575,'0'-3'0,"0"-1"0,0 1 0,0-1 0,1 1 0,0-1 0,0 1 0,0 0 0,0-1 0,0 1 0,1 0 0,-1 0 0,1 0 0,0 0 0,0 0 0,0 0 0,0 0 0,0 1 0,1-1 0,-1 1 0,1 0 0,0 0 0,-1 0 0,1 0 0,0 0 0,0 0 0,1 1 0,-1-1 0,0 1 0,0 0 0,6-1 0,-5 1 0,0 0 0,1 1 0,-1-1 0,1 1 0,-1 0 0,1 0 0,-1 1 0,0-1 0,1 1 0,-1 0 0,0 0 0,1 1 0,-1-1 0,0 1 0,0 0 0,0 0 0,0 0 0,0 1 0,-1-1 0,1 1 0,-1 0 0,0 0 0,4 4 0,-1 2 0,0-1 0,-1 1 0,0 0 0,0 1 0,-1-1 0,-1 1 0,1 0 0,-2 0 0,1 0 0,-1 0 0,-1 0 0,0 0 0,0 1 0,-1-1 0,0 0 0,-4 20 0,3-24 0,0-1 0,0 0 0,-1 1 0,1-1 0,-1 0 0,-1 0 0,1 0 0,-1-1 0,1 1 0,-1 0 0,-1-1 0,1 0 0,-1 0 0,1 0 0,-1 0 0,0 0 0,-1-1 0,1 0 0,-1 0 0,1 0 0,-1 0 0,0-1 0,0 0 0,0 0 0,0 0 0,0-1 0,-1 1 0,1-1 0,0 0 0,-1-1 0,1 1 0,-1-1 0,-6-1 0,7 1 0,1 0 0,0-1 0,0 1 0,0-1 0,0 0 0,0 0 0,0-1 0,1 1 0,-1-1 0,0 1 0,0-1 0,1-1 0,0 1 0,-1 0 0,1-1 0,0 1 0,0-1 0,0 0 0,0 0 0,1-1 0,-1 1 0,1 0 0,0-1 0,0 1 0,-3-9 0,3 7 0,1 0 0,0 0 0,0 0 0,0 0 0,0 0 0,1-1 0,0 1 0,0 0 0,1 0 0,-1 0 0,1-1 0,0 1 0,1 0 0,-1 0 0,1 0 0,0 0 0,0 1 0,0-1 0,7-8 0,0 0-273,2 0 0,0 1 0,0 1 0,17-14 0,0 4-6553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5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459 39 24575,'-4'-4'0,"-5"-1"0,-6-5 0,-4 0 0,-3 2 0,-2 6 0,-5 4 0,-2 1 0,1 0 0,-4 0 0,1 3 0,1 1 0,-2-1 0,1 3 0,2-1 0,2-1 0,1 2 0,7 0-8191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150 170 24575,'6'-6'0,"0"0"0,-1 0 0,0-1 0,0 0 0,0 0 0,-1 0 0,0-1 0,0 1 0,-1-1 0,3-8 0,-6 13 0,0 0 0,1 1 0,-1-1 0,0 0 0,0 0 0,0 0 0,-1 1 0,1-1 0,-1 0 0,0 1 0,1-1 0,-1 0 0,0 1 0,0-1 0,-1 1 0,1-1 0,-1 1 0,1 0 0,-1-1 0,0 1 0,1 0 0,-1 0 0,0 0 0,-1 1 0,1-1 0,0 0 0,0 1 0,-1-1 0,1 1 0,-1 0 0,1 0 0,-1 0 0,0 0 0,-2 0 0,2-1 0,-1 1 0,0-1 0,1 1 0,-1 0 0,0 0 0,1 1 0,-1-1 0,0 1 0,0 0 0,0 0 0,1 0 0,-1 0 0,0 1 0,0 0 0,0-1 0,1 1 0,-1 1 0,-6 2 0,6-2 0,0 1 0,0 0 0,0 1 0,0-1 0,1 1 0,0-1 0,-1 1 0,1 0 0,1 0 0,-1 0 0,1 1 0,-4 7 0,0 5 0,0 1 0,1-1 0,1 1 0,1 0 0,0 0 0,1 32 0,7 145 0,38 255 0,-40-427-273,1 0 0,1 0 0,1 0 0,12 31 0,-11-39-6553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6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51 24575,'0'-4'0,"-4"-2"0,-1-3 0,-4-1 0,-5 2 0,-4 2 0,-3 2 0,-2 2 0,-1 1 0,-1 0 0,0 6 0,0 0 0,0 5 0,1 0 0,-1 3 0,1 3 0,4 2 0,5 0-8191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6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24575,'7'19'0,"1"-1"0,2 0 0,-1 0 0,16 19 0,-18-25 0,1-1 0,0 1 0,0-1 0,20 18 0,-26-27 0,1 0 0,-1 0 0,1 0 0,0 0 0,-1 0 0,1-1 0,0 1 0,0-1 0,0 0 0,5 1 0,-7-1 0,1-1 0,-1 0 0,0 0 0,1 0 0,-1 0 0,0-1 0,0 1 0,1 0 0,-1-1 0,0 1 0,0 0 0,0-1 0,1 0 0,-1 1 0,0-1 0,0 0 0,0 1 0,0-1 0,0 0 0,0 0 0,0 0 0,0 0 0,0 0 0,-1 0 0,1 0 0,1-2 0,1-6 0,1 0 0,-1 0 0,-1 0 0,0-1 0,0 1 0,-1-1 0,0 1 0,0-1 0,-2-12 0,4-32 0,-2 50 0,-1 0 0,1 0 0,0 1 0,0-1 0,1 0 0,-1 0 0,1 1 0,0-1 0,2-4 0,-3 8 0,-1-1 0,1 1 0,-1-1 0,0 1 0,1 0 0,0-1 0,-1 1 0,1-1 0,-1 1 0,1 0 0,-1 0 0,1-1 0,0 1 0,-1 0 0,1 0 0,-1 0 0,1 0 0,0 0 0,-1-1 0,1 1 0,0 0 0,-1 0 0,2 1 0,0-1 0,-1 1 0,1 0 0,-1 0 0,1 0 0,-1-1 0,1 1 0,-1 1 0,1-1 0,-1 0 0,0 0 0,0 0 0,0 1 0,2 1 0,4 8-131,-1 0-1,1 1 1,-2-1-1,0 1 0,5 17 1,-7-21-445,5 15-6250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6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24575,'18'329'0,"-16"-309"-120,-1-4-87,1 1-1,1-1 1,0 0-1,1 0 1,7 17-1,-2-13-6618</inkml:trace>
  <inkml:trace contextRef="#ctx0" brushRef="#br0" timeOffset="1">170 1 24575,'22'163'0,"-16"-98"0,15 104 0,-17-144 0,2 0 0,1 0 0,0-1 0,17 35 0,3-15-1365,-17-29-5461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7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24575,'0'-4'0,"0"-6"0,0-4 0,0-5 0,4 1 0,2-1 0,-1 8 0,-1 9 0,-1 9 0,-1 4-8191</inkml:trace>
  <inkml:trace contextRef="#ctx0" brushRef="#br0" timeOffset="1">26 266 24575,'0'4'0,"0"6"0,0 1-8191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7:59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26 24575,'0'-1'0,"0"0"0,-1 0 0,1-1 0,0 1 0,0 0 0,-1 0 0,1 0 0,0 0 0,-1 0 0,1 0 0,-1 0 0,0 0 0,1 0 0,-1 0 0,0 0 0,1 1 0,-1-1 0,0 0 0,0 0 0,0 1 0,0-1 0,0 0 0,0 1 0,0-1 0,0 1 0,0-1 0,0 1 0,0 0 0,0-1 0,0 1 0,0 0 0,0 0 0,0 0 0,0 0 0,-1 0 0,1 0 0,-2 0 0,-1 0 0,0 0 0,1 1 0,-1-1 0,0 1 0,0 0 0,1 0 0,-1 0 0,1 1 0,-7 2 0,4 1 0,0 1 0,0-1 0,1 1 0,0 0 0,0 0 0,1 0 0,-1 1 0,1-1 0,1 1 0,-1 0 0,1 0 0,0 1 0,1-1 0,0 1 0,0-1 0,-1 13 0,-1 14 0,1 0 0,4 50 0,-1-56 0,1 2 0,1-1 0,1 1 0,12 47 0,-12-65 0,0-1 0,1 0 0,0 0 0,1 0 0,0 0 0,1 0 0,0-1 0,1 0 0,0-1 0,1 1 0,15 15 0,-21-24 0,1 1 0,-1-1 0,1 1 0,-1-1 0,1 0 0,0 1 0,-1-1 0,1-1 0,0 1 0,0 0 0,0-1 0,0 1 0,0-1 0,0 0 0,-1 0 0,1 0 0,0-1 0,0 1 0,0 0 0,0-1 0,0 0 0,-1 0 0,1 0 0,0 0 0,-1 0 0,1-1 0,0 1 0,-1-1 0,0 1 0,1-1 0,-1 0 0,0 0 0,0 0 0,3-4 0,8-8 0,0-1 0,-1 0 0,19-33 0,-27 41 0,50-90 0,-53 105 0,0 0 0,1 0 0,0-1 0,1 1 0,-1-1 0,2 0 0,-1 0 0,1 0 0,0 0 0,0 0 0,1-1 0,-1 0 0,2 0 0,-1 0 0,1 0 0,9 7 0,-12-11 0,0 1 0,0-1 0,1 0 0,-1 0 0,1 0 0,-1 0 0,1 0 0,0-1 0,-1 0 0,1 0 0,0 0 0,0 0 0,0 0 0,0-1 0,0 0 0,0 0 0,0 0 0,0 0 0,0 0 0,0-1 0,0 0 0,0 0 0,0 0 0,0 0 0,0-1 0,-1 1 0,1-1 0,-1 0 0,1 0 0,-1-1 0,0 1 0,0 0 0,6-7 0,-6 6 4,-1 1-1,1-1 0,-1 0 1,0-1-1,0 1 0,0 0 1,0-1-1,-1 1 0,1-1 1,-1 1-1,0-1 0,0 0 0,0 1 1,-1-1-1,1 0 0,-1 0 1,0 0-1,0 0 0,0 1 1,-1-1-1,1 0 0,-1 0 1,0 1-1,0-1 0,0 0 1,-1 1-1,1-1 0,-1 1 1,0-1-1,0 1 0,0 0 1,0 0-1,0 0 0,-1 0 1,-4-4-1,2 2-81,0 0 0,0 0 0,0 0-1,-1 1 1,0 0 0,0 0 0,0 0 0,0 1 0,-1 0-1,1 0 1,-1 0 0,0 1 0,0 0 0,0 1 0,0-1-1,0 1 1,0 1 0,-10-1 0,-5 5-6748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0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24575,'1'21'0,"2"0"0,1 0 0,0 0 0,10 24 0,0 5 0,29 136 0,-43-186 0,0 1 0,0 0 0,0-1 0,0 1 0,0-1 0,0 1 0,0 0 0,0-1 0,0 1 0,0-1 0,1 1 0,-1-1 0,0 1 0,0-1 0,0 1 0,1-1 0,-1 1 0,0-1 0,1 1 0,-1-1 0,1 1 0,-1-1 0,0 1 0,1-1 0,-1 0 0,1 1 0,-1-1 0,1 0 0,-1 1 0,1-1 0,-1 0 0,1 0 0,-1 1 0,1-1 0,0 0 0,-1 0 0,2 0 0,9-22 0,1-39 0,-8 22 0,1 1 0,16-59 0,-21 95 0,1 0 0,-1 0 0,1 0 0,-1 0 0,1 0 0,0 1 0,0-1 0,-1 0 0,1 0 0,1 0 0,-1 1 0,0-1 0,0 0 0,1 1 0,-1-1 0,0 1 0,1 0 0,0 0 0,-1-1 0,1 1 0,0 0 0,0 0 0,-1 0 0,1 1 0,0-1 0,0 0 0,3 0 0,-2 1 0,0 1 0,-1 0 0,1-1 0,0 1 0,-1 0 0,1 1 0,-1-1 0,0 0 0,1 1 0,-1-1 0,0 1 0,0 0 0,0-1 0,0 1 0,0 0 0,0 1 0,-1-1 0,1 0 0,-1 0 0,2 4 0,6 9 0,-1 1 0,0 1 0,4 17 0,-7-19 0,1 0 0,1 0 0,15 27 0,-21-41 0,0 1 0,0 0 0,1-1 0,-1 1 0,0-1 0,1 0 0,-1 1 0,0-1 0,1 0 0,-1 0 0,1 0 0,0 0 0,-1 0 0,1 0 0,0-1 0,0 1 0,-1 0 0,1-1 0,0 1 0,0-1 0,0 0 0,0 0 0,0 0 0,0 0 0,2 0 0,2-1 0,0-1 0,0 0 0,0-1 0,0 1 0,-1-1 0,8-5 0,-8 5 0,0 0 0,1 0 0,-1 1 0,1-1 0,-1 1 0,12-2 0,-16 3 0,1 1 0,0 0 0,0 0 0,0 1 0,0-1 0,0 0 0,0 1 0,0-1 0,0 1 0,0 0 0,-1-1 0,1 1 0,0 0 0,0 0 0,-1 0 0,1 0 0,-1 0 0,1 1 0,-1-1 0,1 0 0,-1 1 0,0-1 0,0 1 0,0 0 0,2 2 0,16 29 0,-2 1 0,-2 1 0,15 44 0,-3-5 0,-15-47 0,-4-7 0,0 1 0,9 35 0,-40-105 0,16 29 0,-56-189 0,55 175 0,1-1 0,2 0 0,2 1 0,0-45 0,4 68 0,0 0 0,0-1 0,1 1 0,1 0 0,0 0 0,0 0 0,1 1 0,7-14 0,-10 21 0,0 1 0,1 0 0,-1 0 0,0 0 0,1 0 0,-1 1 0,1-1 0,-1 0 0,1 1 0,0-1 0,0 1 0,0-1 0,0 1 0,0 0 0,0 0 0,0 0 0,0 0 0,1 0 0,-1 0 0,0 1 0,0-1 0,1 1 0,-1-1 0,1 1 0,-1 0 0,0 0 0,1 0 0,-1 0 0,0 1 0,1-1 0,-1 1 0,0-1 0,1 1 0,-1 0 0,0 0 0,0 0 0,0 0 0,0 0 0,0 0 0,0 1 0,0-1 0,0 1 0,0-1 0,2 3 0,2 2 0,-1 1 0,1-1 0,-1 1 0,0 0 0,-1 0 0,0 0 0,0 1 0,0-1 0,-1 1 0,0 0 0,-1 0 0,1 0 0,-2 1 0,1-1 0,-1 0 0,0 1 0,-1-1 0,0 1 0,-1 8 0,1-8 0,-1 0 0,0 0 0,0 0 0,-1 0 0,0-1 0,0 1 0,-1 0 0,0-1 0,-1 1 0,1-1 0,-2 0 0,1 0 0,-1-1 0,-1 0 0,1 1 0,-1-2 0,-11 11 0,16-16-91,-1 0 0,1 0 0,-1 0 0,0 0 0,1-1 0,-1 1 0,0 0 0,0-1 0,1 0 0,-1 1 0,0-1 0,0 0 0,0 0 0,-2 0 0,-9-1-6735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24575,'2'0'0,"-1"-1"0,1 0 0,0 1 0,0-1 0,0 1 0,0 0 0,0 0 0,-1 0 0,1 0 0,0 0 0,0 0 0,0 0 0,0 0 0,0 1 0,-1-1 0,1 1 0,0-1 0,0 1 0,0 0 0,-1 0 0,1 0 0,-1 0 0,1 0 0,0 0 0,-1 0 0,0 0 0,1 1 0,-1-1 0,0 1 0,0-1 0,1 1 0,-1-1 0,0 1 0,-1-1 0,1 1 0,0 0 0,0 0 0,0 3 0,5 9 0,-1 0 0,-1 0 0,4 24 0,-7-36 0,20 155 0,-17-110 0,2-1 0,2 1 0,23 75 0,-30-118 0,0-1 0,0 1 0,0-1 0,1 0 0,-1 1 0,1-1 0,0 0 0,0 0 0,0 0 0,0 0 0,1 0 0,-1 0 0,1-1 0,-1 1 0,1-1 0,0 0 0,0 0 0,0 0 0,0 0 0,1 0 0,-1-1 0,0 1 0,1-1 0,-1 0 0,1 0 0,0 0 0,-1-1 0,1 1 0,-1-1 0,1 0 0,0 0 0,-1 0 0,1 0 0,0-1 0,-1 0 0,1 1 0,-1-1 0,1 0 0,-1-1 0,1 1 0,5-4 0,9-5 0,0 0 0,-1-1 0,0-1 0,-1-1 0,-1 0 0,16-18 0,-19 18 0,-1 0 0,-1-1 0,0 0 0,-1-1 0,0 0 0,-1-1 0,7-21 0,-12 30 0,0 1 0,-1-1 0,0 0 0,0-1 0,0 1 0,-1 0 0,-1 0 0,1-1 0,-1 1 0,0 0 0,-1-1 0,1 1 0,-1 0 0,-1-1 0,0 1 0,0 0 0,0 0 0,-1 0 0,-5-10 0,7 15 0,0 1 0,0-1 0,0 1 0,0-1 0,-1 1 0,1 0 0,0 0 0,0-1 0,-1 1 0,1 0 0,-1 0 0,1 1 0,-1-1 0,1 0 0,-1 0 0,0 1 0,1-1 0,-1 1 0,0-1 0,1 1 0,-1 0 0,0 0 0,0-1 0,-2 2 0,1-1 0,0 1 0,0 0 0,0 1 0,0-1 0,0 0 0,1 1 0,-1-1 0,0 1 0,1 0 0,0 0 0,-1 0 0,1 0 0,-2 3 0,-2 2 0,0 0 0,1 1 0,0-1 0,0 1 0,0 1 0,1-1 0,1 0 0,-6 17 0,7-12 0,0 0 0,0 1 0,2-1 0,-1 0 0,2 1 0,0-1 0,0 0 0,1 1 0,1-1 0,7 21 0,-9-29 0,2 0 0,-1 0 0,0-1 0,1 1 0,0 0 0,0-1 0,1 0 0,-1 0 0,1 0 0,0 0 0,0 0 0,0-1 0,0 1 0,1-1 0,-1 0 0,1-1 0,0 1 0,0-1 0,0 0 0,0 0 0,0-1 0,1 1 0,-1-1 0,0 0 0,1-1 0,-1 1 0,1-1 0,8-1 0,-9 0 0,1 0 0,-1 0 0,1-1 0,-1 0 0,0 0 0,0-1 0,1 1 0,-2-1 0,1 0 0,0-1 0,-1 1 0,1-1 0,-1 0 0,0 0 0,0 0 0,-1 0 0,1-1 0,-1 0 0,0 1 0,4-11 0,5-8 0,-1-1 0,16-50 0,-14 31 0,-2-1 0,-2 0 0,-2-1 0,-2 1 0,-2-1 0,-2-47 0,17 206 0,-3-33 0,-10-42 0,20 103 0,-20-123 0,0-1 0,1 0 0,1 0 0,1 0 0,12 22 0,-17-37-151,-1 1-1,1 0 0,0-1 0,1 1 1,-1-1-1,0 0 0,1 0 1,4 3-1,9 3-6674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1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67 24575,'-1'-1'0,"1"-1"0,0 0 0,-1 0 0,1 1 0,-1-1 0,1 0 0,-1 1 0,0-1 0,0 1 0,0-1 0,0 1 0,0-1 0,0 1 0,0 0 0,0 0 0,0-1 0,-1 1 0,1 0 0,0 0 0,-1 0 0,1 0 0,-1 0 0,0 1 0,-2-2 0,-47-13 0,36 11 0,-12-1-124,1 1 0,0 2 0,-1 0 0,0 2 0,1 0 0,-1 2-1,1 1 1,-1 2 0,1 0 0,-38 14 0,48-15-6702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24575,'0'0'0,"-1"0"0,1-1 0,0 1 0,0 0 0,0 0 0,0-1 0,-1 1 0,1 0 0,0-1 0,0 1 0,-1 0 0,1 0 0,0 0 0,0-1 0,-1 1 0,1 0 0,0 0 0,-1 0 0,1 0 0,0 0 0,-1 0 0,1-1 0,0 1 0,-1 0 0,1 0 0,0 0 0,-1 0 0,1 0 0,0 0 0,-1 0 0,1 0 0,0 0 0,-1 1 0,1-1 0,0 0 0,0 0 0,-1 0 0,1 0 0,-1 1 0,0 13 0,9 22 0,26 30 0,2-2 0,82 109 0,-64-96 0,76 83 112,-51-67-1589,-63-73-5349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0 221 24575,'18'-8'0,"0"1"0,36-9 0,-37 12 0,1-1 0,-2-1 0,32-15 0,-35 14 0,-1-1 0,0 0 0,21-19 0,-31 25 0,1-1 0,-1 1 0,0 0 0,1-1 0,-1 1 0,0-1 0,0 0 0,-1 0 0,1 0 0,-1 0 0,1 0 0,-1 0 0,0 0 0,0 0 0,0 0 0,-1-1 0,1 1 0,-1 0 0,0-1 0,1 1 0,-1 0 0,-2-7 0,2 8 0,-1 1 0,0-1 0,1 0 0,-1 1 0,0-1 0,0 1 0,-1-1 0,1 1 0,0-1 0,0 1 0,-1 0 0,1-1 0,-1 1 0,1 0 0,-1 0 0,1 0 0,-1 0 0,0 0 0,1 1 0,-1-1 0,0 0 0,0 1 0,0-1 0,1 1 0,-1 0 0,0 0 0,0-1 0,0 1 0,0 0 0,0 1 0,0-1 0,1 0 0,-1 1 0,0-1 0,0 1 0,0-1 0,1 1 0,-1 0 0,0-1 0,-2 3 0,-3 0 0,0 0 0,1 1 0,-1-1 0,1 2 0,-1-1 0,2 1 0,-1-1 0,0 2 0,-5 5 0,4 0 0,0 0 0,0 0 0,1 1 0,1-1 0,0 1 0,1 1 0,0-1 0,0 1 0,2-1 0,-1 1 0,0 18 0,3-23 0,0 0 0,0 0 0,1 0 0,0 0 0,0-1 0,0 1 0,1 0 0,1-1 0,-1 1 0,1-1 0,0 0 0,1 0 0,0 0 0,0 0 0,0-1 0,1 1 0,0-1 0,0 0 0,12 10 0,-13-13 0,1-1 0,0 1 0,-1-1 0,1 0 0,0 0 0,0 0 0,0-1 0,0 0 0,0 0 0,1 0 0,-1 0 0,0-1 0,0 0 0,1 0 0,-1 0 0,0-1 0,0 0 0,1 0 0,-1 0 0,0-1 0,5-2 0,14-5 0,0-1 0,-1-2 0,23-14 0,-18 10 0,29-16-1365,-33 18-5461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2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24575,'0'-4'0,"4"-2"0,2-3 0,-1 3 0</inkml:trace>
  <inkml:trace contextRef="#ctx0" brushRef="#br0" timeOffset="1">0 194 24575,'0'4'0,"0"6"0,4 0 0,2 0-8191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3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24575,'0'38'0,"4"111"0,-2-127 0,1-1 0,0 0 0,2 0 0,13 37 0,-18-58 0,0 1 0,0 0 0,0-1 0,0 1 0,1 0 0,-1-1 0,0 1 0,0-1 0,1 1 0,-1 0 0,0-1 0,1 1 0,-1-1 0,0 1 0,1-1 0,-1 1 0,1-1 0,-1 1 0,1-1 0,-1 1 0,1-1 0,-1 0 0,1 1 0,0-1 0,-1 0 0,1 0 0,-1 1 0,1-1 0,0 0 0,-1 0 0,1 0 0,0 0 0,-1 0 0,1 0 0,0 0 0,-1 0 0,1 0 0,-1 0 0,1 0 0,0 0 0,-1 0 0,1-1 0,0 1 0,-1 0 0,1 0 0,-1-1 0,1 1 0,-1 0 0,1-1 0,0 1 0,-1-1 0,1 1 0,-1 0 0,0-1 0,1 1 0,-1-1 0,1 0 0,-1 1 0,0-1 0,1 1 0,-1-1 0,0 1 0,0-1 0,0 0 0,1 0 0,23-51 0,-20 44 0,5-13 0,-2 4 0,0 0 0,1 0 0,1 1 0,0 0 0,2 0 0,17-20 0,-27 34 2,0 1 0,0 0 0,1-1-1,-1 1 1,1 0 0,-1 0 0,1 0-1,-1 0 1,1 0 0,0 0 0,-1 1-1,1-1 1,0 0 0,-1 1 0,1-1-1,0 1 1,0 0 0,0 0 0,0 0-1,-1-1 1,1 2 0,0-1 0,0 0-1,0 0 1,0 1 0,-1-1 0,1 1-1,0-1 1,0 1 0,-1 0 0,1-1-1,-1 1 1,4 2 0,2 3-65,0 1 1,-1-1 0,1 1-1,-2 0 1,9 13-1,2 1-987,-1-3-5776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3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24575,'4'34'0,"-2"-2"0,-1-29 0,0 0 0,1 0 0,-1 0 0,0 0 0,1 0 0,0 0 0,0 0 0,0 0 0,0-1 0,0 1 0,0-1 0,1 1 0,-1-1 0,1 0 0,0 0 0,-1 0 0,1 0 0,0-1 0,0 1 0,0-1 0,0 0 0,1 0 0,-1 0 0,0 0 0,0 0 0,1-1 0,-1 1 0,0-1 0,1 0 0,-1 0 0,0 0 0,1-1 0,-1 1 0,0-1 0,5-1 0,0 0 0,0-1 0,-1 1 0,1-1 0,-1-1 0,0 0 0,0 0 0,0 0 0,0-1 0,-1 0 0,1 0 0,-1 0 0,-1-1 0,9-10 0,-10 11 0,-1 0 0,0-1 0,0 1 0,0-1 0,-1 1 0,0-1 0,0 0 0,0 0 0,-1 1 0,0-1 0,0 0 0,0-1 0,-1-9 0,0 13 0,-1 0 0,1 0 0,-1 0 0,0 1 0,0-1 0,0 0 0,0 1 0,-1-1 0,1 1 0,-1-1 0,1 1 0,-1-1 0,0 1 0,0 0 0,0 0 0,0 0 0,0 0 0,-1 0 0,1 1 0,0-1 0,-1 1 0,1-1 0,-1 1 0,0 0 0,1 0 0,-1 0 0,0 1 0,0-1 0,0 0 0,-4 1 0,-5-1-125,-1 0 1,1 1-1,0 1 0,-1 0 0,1 1 1,0 0-1,-21 7 0,27-8-242,-15 5-6459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24575,'1'0'0,"0"-1"0,1 1 0,-1-1 0,0 1 0,0 0 0,0-1 0,1 1 0,-1 0 0,0 0 0,0 0 0,0-1 0,1 1 0,-1 1 0,0-1 0,0 0 0,1 0 0,-1 0 0,0 1 0,0-1 0,0 1 0,1-1 0,-1 1 0,0-1 0,0 1 0,0-1 0,0 1 0,1 1 0,1 1 0,0 0 0,-1 0 0,0 1 0,0-1 0,0 0 0,0 1 0,0-1 0,-1 1 0,2 4 0,2 8 0,-2-1 0,1 2 0,0 22 0,-5 89-67,-1-82 124,2 0 1,6 47 0,-5-81-172,1 0 1,1 0 0,0-1 0,0 1 0,1-1 0,1 0 0,0 0 0,0 0-1,1 0 1,0-1 0,1 0 0,12 14 0,0-6-6713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4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418 124 24575,'-4'-8'0,"-5"-7"0,-6-1 0,-4-2 0,-7 2 0,-3 4 0,-5 0 0,-1 2 0,-3 3 0,2 2 0,-3 2 0,3 2 0,2 1 0,0 0 0,4 1-8191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24575,'-2'8'0,"0"1"0,0 0 0,-1-1 0,0 0 0,-1 0 0,1 0 0,-2 0 0,1 0 0,-1-1 0,-11 13 0,-13 23 0,22-29 0,1 0 0,0 0 0,1 0 0,1 0 0,0 1 0,1 0 0,0-1 0,0 30 0,2-36 0,1 1 0,1 0 0,0 0 0,0 0 0,1-1 0,0 1 0,0-1 0,1 1 0,0-1 0,1 0 0,0 0 0,0 0 0,0-1 0,1 1 0,0-1 0,11 11 0,-14-16 0,1 0 0,-1 0 0,1 0 0,0 0 0,0 0 0,0-1 0,0 1 0,0-1 0,0 1 0,0-1 0,1-1 0,-1 1 0,0 0 0,1-1 0,-1 1 0,0-1 0,1 0 0,-1 0 0,0 0 0,1-1 0,-1 1 0,0-1 0,1 0 0,-1 0 0,0 0 0,0 0 0,0 0 0,0-1 0,0 0 0,4-2 0,6-4 0,0-2 0,0 0 0,-1 0 0,17-20 0,-11 13 0,-15 17 0,-5 8 0,1-4 0,0 0 0,0 0 0,1 1 0,-1-1 0,1 0 0,0 0 0,0 1 0,0-1 0,0 0 0,1 1 0,0-1 0,0 0 0,0 0 0,0 0 0,1 0 0,0 0 0,-1 0 0,2 0 0,-1 0 0,0-1 0,1 1 0,-1-1 0,1 0 0,0 0 0,0 0 0,6 5 0,-6-6 0,0 0 0,0 0 0,0 0 0,1-1 0,-1 1 0,0-1 0,1 0 0,-1 0 0,1 0 0,0 0 0,-1-1 0,1 1 0,-1-1 0,1 0 0,0 0 0,0 0 0,-1-1 0,1 1 0,-1-1 0,1 0 0,-1 0 0,1 0 0,-1 0 0,1-1 0,-1 0 0,0 1 0,0-1 0,0 0 0,0 0 0,0-1 0,4-3 0,-2 0 0,-1 1 0,0-1 0,0 0 0,0-1 0,-1 1 0,0 0 0,0-1 0,-1 0 0,0 0 0,0 0 0,0 0 0,-1 0 0,0 0 0,-1 0 0,1 0 0,-1 0 0,-2-13 0,2 12 0,-1 0 0,0 0 0,-1 0 0,0 0 0,0 0 0,-1 0 0,0 1 0,0-1 0,0 1 0,-1 0 0,0 0 0,-1 0 0,0 1 0,0-1 0,-8-7 0,-9-1-1365,2 4-5461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5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1 149 24575,'2'0'0,"-1"1"0,1-1 0,0 1 0,-1 0 0,1 0 0,-1-1 0,1 1 0,-1 0 0,1 0 0,-1 1 0,0-1 0,0 0 0,1 0 0,-1 1 0,0-1 0,0 0 0,0 1 0,0-1 0,-1 1 0,1 0 0,0-1 0,0 3 0,13 38 0,-11-25 0,10 37 0,-12-51 0,0 0 0,0 0 0,0 0 0,1 1 0,0-1 0,-1-1 0,1 1 0,0 0 0,0 0 0,1-1 0,-1 1 0,4 3 0,-4-6 0,-1 1 0,1-1 0,-1 0 0,1 1 0,-1-1 0,1 0 0,-1 0 0,1 0 0,-1 0 0,1 0 0,-1 0 0,1-1 0,-1 1 0,1 0 0,-1-1 0,1 1 0,-1-1 0,1 1 0,-1-1 0,0 0 0,1 0 0,-1 0 0,0 0 0,0 0 0,1 0 0,-1 0 0,0 0 0,0 0 0,0 0 0,1-3 0,31-42 0,-31 43 0,24-50 0,-23 44 0,1-1 0,0 1 0,1 0 0,0 0 0,0 0 0,1 1 0,0 0 0,0 0 0,12-11 0,-17 19 0,0-1 0,0 1 0,-1-1 0,1 1 0,0-1 0,0 1 0,0 0 0,0-1 0,0 1 0,0 0 0,-1 0 0,1 0 0,0 0 0,0 0 0,0 0 0,0 0 0,0 0 0,0 0 0,0 0 0,0 0 0,0 0 0,0 1 0,-1-1 0,1 0 0,0 1 0,0-1 0,1 1 0,0 1 0,1 0 0,-1 0 0,0 0 0,0 1 0,-1-1 0,1 0 0,0 1 0,-1-1 0,2 4 0,21 63 0,-22-61 0,-1-3 0,1 0 0,-1 1 0,1-1 0,0 0 0,1 0 0,-1 0 0,1-1 0,0 1 0,0 0 0,0-1 0,5 4 0,-6-6 0,1 0 0,0 0 0,-1-1 0,1 0 0,0 1 0,0-1 0,0 0 0,0 0 0,1-1 0,-1 1 0,0-1 0,0 1 0,0-1 0,1 0 0,-1 0 0,0 0 0,0-1 0,0 1 0,6-3 0,-6 3 0,0 0 0,0-1 0,1 1 0,-1 0 0,0 1 0,0-1 0,0 0 0,0 1 0,0 0 0,0-1 0,0 1 0,0 1 0,0-1 0,0 0 0,-1 1 0,1-1 0,0 1 0,-1 0 0,1 0 0,-1 0 0,0 0 0,0 0 0,0 0 0,0 1 0,0-1 0,0 1 0,0 0 0,2 5 0,4 9 0,-1 0 0,0 1 0,8 33 0,-4-14 0,-3-15 0,-4-11 0,0 0 0,0 0 0,-1 0 0,-1 0 0,2 14 0,-30-71 0,7-9 0,-20-108 0,33 130 0,2 1 0,2-1 0,0 0 0,7-61 0,-5 90 0,1-1 0,0 1 0,0-1 0,0 1 0,0 0 0,1-1 0,-1 1 0,1 0 0,0 0 0,0 0 0,1 1 0,-1-1 0,1 0 0,0 1 0,0 0 0,0-1 0,0 1 0,5-3 0,-5 5 0,0-1 0,0 1 0,0 0 0,1 0 0,-1 0 0,0 1 0,1-1 0,-1 1 0,0 0 0,1 0 0,-1 0 0,0 0 0,1 0 0,-1 1 0,0 0 0,1-1 0,-1 1 0,0 0 0,0 1 0,0-1 0,0 1 0,0-1 0,0 1 0,5 4 0,1 0 0,-1 1 0,0 0 0,0 0 0,0 1 0,-1 0 0,0 0 0,-1 1 0,1 0 0,-2 0 0,1 0 0,-1 1 0,-1 0 0,0 0 0,0 0 0,2 14 0,-5-19 0,0 0 0,0 0 0,0-1 0,-1 1 0,0 0 0,0 0 0,0 0 0,-1 0 0,1 0 0,-1 0 0,-1 0 0,1 0 0,-1 0 0,1-1 0,-1 1 0,-1 0 0,1-1 0,0 0 0,-1 0 0,0 0 0,0 0 0,-1 0 0,1 0 0,-1-1 0,1 1 0,-1-1 0,0 0 0,0-1 0,-1 1 0,1 0 0,-1-1 0,1 0 0,-1 0 0,-5 1 0,5-1-151,0-1-1,0 0 0,0 0 0,0 0 1,0-1-1,0 0 0,0 0 1,-6 0-1,-11-4-6674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6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24575,'5'98'0,"3"0"0,5-1 0,48 180 0,-58-264 0,1 0 0,1 0 0,-1-1 0,2 0 0,0 0 0,0 0 0,16 21 0,-19-30 0,1 1 0,-1-1 0,0 0 0,1 0 0,0 0 0,0 0 0,0-1 0,0 1 0,0-1 0,0 0 0,1 0 0,-1-1 0,1 1 0,-1-1 0,1 0 0,-1 0 0,1-1 0,0 1 0,-1-1 0,1 0 0,0 0 0,0-1 0,-1 1 0,1-1 0,7-2 0,1-2 0,0 1 0,0-2 0,-1 0 0,0 0 0,0-1 0,-1 0 0,0-1 0,0-1 0,-1 1 0,0-2 0,0 1 0,-1-2 0,0 1 0,-1-1 0,0 0 0,-1-1 0,0 0 0,-1 0 0,0 0 0,-1-1 0,-1 0 0,0 0 0,0 0 0,-1 0 0,-1-1 0,1-22 0,-3 34 0,0 0 0,0 0 0,0 0 0,0 0 0,0 0 0,-1 0 0,1 0 0,-1 0 0,1 0 0,-1 1 0,0-1 0,0 0 0,0 0 0,0 0 0,0 1 0,0-1 0,0 0 0,-3-2 0,3 3 0,-1 0 0,1 1 0,-1-1 0,1 0 0,-1 1 0,1-1 0,-1 1 0,0 0 0,1 0 0,-1-1 0,1 1 0,-1 0 0,0 0 0,1 0 0,-1 1 0,1-1 0,-1 0 0,-2 1 0,-2 1 0,0 1 0,0-1 0,0 1 0,1 0 0,-1 0 0,1 1 0,0 0 0,0 0 0,0 0 0,-6 7 0,2-1 0,0 1 0,1 0 0,1 1 0,0 0 0,0 0 0,1 1 0,0-1 0,-6 24 0,11-30 0,0 0 0,0 0 0,0 0 0,0 0 0,1 0 0,0 0 0,1 0 0,-1 0 0,1 0 0,0 0 0,0 0 0,1 0 0,0-1 0,0 1 0,0-1 0,1 1 0,0-1 0,0 0 0,0 0 0,1 0 0,-1 0 0,6 4 0,-5-4 0,0-1 0,0 0 0,1-1 0,-1 1 0,1-1 0,0 0 0,0 0 0,1 0 0,-1-1 0,0 0 0,1 0 0,-1 0 0,1-1 0,0 0 0,0 0 0,-1 0 0,1-1 0,0 1 0,0-1 0,0-1 0,0 1 0,-1-1 0,1 0 0,0-1 0,-1 1 0,1-1 0,-1 0 0,1 0 0,-1-1 0,0 0 0,0 0 0,0 0 0,0 0 0,-1-1 0,8-7 0,4-4 0,-2-1 0,0 0 0,0-1 0,-2 0 0,0-1 0,-1 0 0,-1-1 0,0-1 0,-2 1 0,0-1 0,-1-1 0,-1 1 0,5-34 0,-2-12 0,-3 0 0,-2-1 0,-6-67 0,12 261 0,45 213 0,-54-333-76,1 8-86,1-1 1,1 0 0,0 0 0,1 0 0,0-1 0,1 1 0,8 13 0,-1-12-6665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6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35 24575,'-4'0'0,"-2"-4"0,-3-2 0,-5 1 0,-4-3 0,-7 0 0,-3 5 0,-2 3 0,1 2 0,-3 0 0,0 0 0,1 4 0,2 1 0,1 3 0,2 0 0,1 2 0,5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172 177 24575,'0'-2'0,"0"1"0,0 0 0,0-1 0,0 1 0,0-1 0,0 1 0,0-1 0,0 1 0,1 0 0,-1-1 0,1 1 0,-1 0 0,1-1 0,-1 1 0,1 0 0,0 0 0,0-1 0,-1 1 0,1 0 0,0 0 0,0 0 0,0 0 0,0 0 0,1 0 0,-1 0 0,0 0 0,0 1 0,0-1 0,1 0 0,-1 1 0,0-1 0,1 1 0,-1-1 0,0 1 0,1 0 0,-1 0 0,1-1 0,-1 1 0,1 0 0,-1 0 0,0 1 0,1-1 0,-1 0 0,1 0 0,-1 1 0,1-1 0,-1 0 0,0 1 0,3 1 0,2 0 0,0 0 0,0 0 0,0 1 0,0 0 0,-1 1 0,1-1 0,-1 1 0,0 0 0,0 0 0,5 6 0,-2 1 0,0 1 0,0-1 0,-1 2 0,-1-1 0,0 1 0,-1 0 0,0 0 0,-1 0 0,0 1 0,-1 0 0,2 26 0,-5-35 0,0 0 0,1 0 0,-2 0 0,1 0 0,-1 0 0,1 0 0,-1 0 0,-1 0 0,1 0 0,-1 0 0,0 0 0,0-1 0,0 1 0,-1-1 0,1 1 0,-1-1 0,0 0 0,0 0 0,-1 0 0,1-1 0,-1 1 0,0-1 0,0 0 0,0 0 0,0 0 0,-1 0 0,1-1 0,-1 0 0,1 0 0,-1 0 0,0 0 0,0-1 0,0 0 0,0 0 0,-6 0 0,3 0 0,0-1 0,0-1 0,0 1 0,0-1 0,0-1 0,0 0 0,1 0 0,-1 0 0,1-1 0,-1 0 0,1 0 0,0-1 0,0 0 0,0 0 0,1-1 0,-1 0 0,1 0 0,0 0 0,1-1 0,-9-11 0,3 5 0,1 0 0,1-2 0,0 1 0,1-1 0,1 0 0,0-1 0,1 1 0,0-1 0,-5-24 0,9 30 10,0-1 0,1 0 0,0 0 0,1-1 0,0 1 0,1 0 0,0 0 0,0 0 0,1 0 0,1 1 0,4-16 0,-1 13-196,1-1 1,0 1-1,0 0 0,1 1 1,1 0-1,0 0 1,16-15-1,-10 11-6640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24575,'25'-2'0,"-1"-2"0,1-1 0,-1-1 0,0 0 0,-1-2 0,0-1 0,0-1 0,29-17 0,-44 22 0,-1-1 0,0 1 0,0-1 0,-1 0 0,8-10 0,-13 15 0,1-1 0,-1 0 0,0 0 0,1 0 0,-1 0 0,0 0 0,0 0 0,-1 0 0,1 0 0,0 0 0,0-4 0,-1 6 0,0-1 0,0 0 0,0 0 0,-1 1 0,1-1 0,0 0 0,0 0 0,0 1 0,-1-1 0,1 0 0,-1 1 0,1-1 0,0 0 0,-1 1 0,1-1 0,-1 1 0,1-1 0,-1 1 0,1-1 0,-1 1 0,0-1 0,1 1 0,-1-1 0,0 1 0,1 0 0,-1-1 0,0 1 0,1 0 0,-1 0 0,0 0 0,0-1 0,1 1 0,-2 0 0,-1 0 0,0 0 0,0 1 0,0-1 0,0 0 0,0 1 0,0 0 0,0 0 0,1 0 0,-1 0 0,0 0 0,0 0 0,1 1 0,-1-1 0,1 1 0,-1 0 0,1 0 0,0 0 0,0 0 0,0 0 0,0 0 0,0 1 0,0-1 0,-1 4 0,-5 5 0,1-1 0,0 2 0,1-1 0,-5 13 0,7-12 0,1 0 0,0-1 0,0 1 0,1 0 0,1 0 0,0 1 0,1-1 0,0 0 0,1 0 0,0 0 0,0 0 0,7 22 0,-6-29 0,-1 0 0,1-1 0,0 1 0,0 0 0,1 0 0,-1-1 0,1 1 0,0-1 0,0 0 0,1 0 0,-1 0 0,1 0 0,0-1 0,0 0 0,0 1 0,0-1 0,0-1 0,1 1 0,0-1 0,-1 1 0,1-1 0,0-1 0,0 1 0,0-1 0,0 0 0,0 0 0,1 0 0,-1 0 0,0-1 0,0 0 0,8-1 0,-1-1 4,-1 0 0,1-1 0,-1 0 1,1-1-1,-1 0 0,-1-1 0,20-11 0,72-53-150,-44 27-1106,-38 28-5574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07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24575,'0'-5'0,"-4"0"0,2 4 0</inkml:trace>
  <inkml:trace contextRef="#ctx0" brushRef="#br0" timeOffset="1">6 180 24575,'0'4'0,"0"5"0,0 2-8191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24575,'2'0'0,"0"1"0,0 0 0,0-1 0,0 1 0,1 0 0,-1 0 0,0 0 0,0 1 0,-1-1 0,1 0 0,0 1 0,0-1 0,-1 1 0,1-1 0,-1 1 0,1 0 0,-1 0 0,0 0 0,0 0 0,1 0 0,-1 0 0,-1 0 0,1 0 0,0 0 0,0 0 0,-1 1 0,1 2 0,0 1 0,1-1 0,-1 1 0,0-1 0,-1 1 0,1 0 0,-1-1 0,-1 1 0,1 0 0,-3 10 0,4-15 0,-2 0 0,1 0 0,0-1 0,0 1 0,0 0 0,0 0 0,0 0 0,-1 0 0,1 0 0,0-1 0,-1 1 0,1 0 0,-1 0 0,1-1 0,-1 1 0,1 0 0,-1 0 0,1-1 0,-1 1 0,0-1 0,1 1 0,-1-1 0,0 1 0,0-1 0,1 1 0,-1-1 0,0 1 0,0-1 0,0 0 0,1 0 0,-1 1 0,0-1 0,0 0 0,0 0 0,0 0 0,0 0 0,0 0 0,1 0 0,-1 0 0,0 0 0,0 0 0,0-1 0,0 1 0,0 0 0,1 0 0,-1-1 0,0 1 0,0-1 0,0 1 0,1-1 0,-1 1 0,0-1 0,1 1 0,-1-1 0,0 1 0,0-2 0,-3-2 0,1 0 0,0 0 0,0 0 0,1 0 0,-1-1 0,1 1 0,0-1 0,-3-8 0,4 10 0,0 0 0,1 0 0,-1 0 0,1 1 0,0-1 0,0 0 0,0 0 0,0 0 0,1 0 0,-1 0 0,1 1 0,0-1 0,-1 0 0,1 0 0,1 1 0,-1-1 0,0 0 0,1 1 0,-1 0 0,1-1 0,-1 1 0,5-4 0,-5 5 0,0 0 0,0 0 0,0 1 0,0-1 0,1 0 0,-1 1 0,0-1 0,0 1 0,0 0 0,0-1 0,1 1 0,-1 0 0,0 0 0,0 0 0,1 0 0,-1 0 0,0 0 0,0 0 0,1 0 0,1 1 0,-1-1 0,0 1 0,0 0 0,0 1 0,0-1 0,0 0 0,0 1 0,0-1 0,0 1 0,-1-1 0,1 1 0,-1 0 0,1 0 0,-1-1 0,0 1 0,2 3 0,-3-5 0,1 1 0,-1 0 0,1-1 0,-1 1 0,1 0 0,-1-1 0,0 1 0,1 0 0,-1-1 0,0 1 0,0 0 0,0 0 0,0-1 0,1 1 0,-1 0 0,0 0 0,0 0 0,0-1 0,0 1 0,-1 0 0,1 0 0,0-1 0,0 1 0,0 0 0,-1 0 0,1-1 0,0 1 0,-1 0 0,1-1 0,0 1 0,-1 0 0,1-1 0,-1 1 0,1 0 0,-1-1 0,1 1 0,-1-1 0,0 1 0,1-1 0,-1 0 0,-1 1 0,1 0 0,-1-1 0,1 1 0,-1-1 0,1 1 0,-1-1 0,1 0 0,-1 0 0,0 0 0,1 0 0,-1 0 0,1 0 0,-1 0 0,1-1 0,-1 1 0,1 0 0,-1-1 0,1 1 0,-1-1 0,1 0 0,-2 0 0,-16-20 0,19 20 0,-1 1 0,1-1 0,0 1 0,-1-1 0,1 0 0,0 0 0,0 1 0,-1-1 0,1 0 0,0 0 0,0 1 0,0-1 0,0 0 0,0 0 0,0 1 0,0-1 0,0 0 0,0 0 0,0 1 0,0-1 0,1 0 0,-1 0 0,0 1 0,0-1 0,1 0 0,-1 1 0,1-1 0,-1 0 0,0 1 0,1-1 0,-1 1 0,1-1 0,0 0 0,-1 1-15,0 0-1,0 0 0,0 0 0,0 0 1,0 0-1,0 0 0,-1 0 0,1 0 1,0 0-1,0 0 0,0 0 0,0 0 1,0 0-1,0-1 0,0 1 0,0 0 1,0 0-1,0 0 0,0 0 0,0 0 1,0 0-1,0 0 0,-1 0 1,1 0-1,0 0 0,0 0 0,0 0 1,0-1-1,0 1 0,0 0 0,0 0 1,0 0-1,0 0 0,0 0 0,0 0 1,0 0-1,0 0 0,0 0 0,0-1 1,0 1-1,0 0 0,0 0 0,0 0 1,0 0-1,1 0 0,-1 0 0,0 0 1,0 0-1,0 0 0,0 0 1,0-1-1,0 1 0,0 0 0,0 0 1,0 0-1,0 0 0,0 0 0,0 0 1,0 0-1,1 0 0,-1 0 0,0 0 1,0 0-1,0 0 0,0 0 0,0 0 1,0 0-1,0 0-279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24575,'1'0'0,"0"0"0,-1 0 0,1 1 0,0-1 0,0 0 0,0 1 0,0-1 0,-1 1 0,1 0 0,0-1 0,-1 1 0,1-1 0,0 1 0,-1 0 0,1-1 0,-1 1 0,1 0 0,-1 0 0,1 0 0,-1-1 0,1 1 0,-1 0 0,0 0 0,0 0 0,1 0 0,-1 0 0,0 0 0,0 0 0,0-1 0,0 1 0,0 0 0,0 0 0,0 0 0,0 0 0,0 0 0,-1 0 0,0 1 0,-7 40 0,7-39 0,0 2 0,-1 0 0,0-1 0,0 0 0,0 1 0,0-1 0,-1 0 0,0 0 0,0 0 0,0-1 0,0 1 0,-1-1 0,1 1 0,-1-1 0,-8 5 0,11-7 0,-1 0 0,0 0 0,1-1 0,-1 1 0,0 0 0,0-1 0,0 1 0,0-1 0,0 1 0,0-1 0,0 0 0,0 0 0,0 0 0,0 0 0,0 0 0,0-1 0,1 1 0,-1-1 0,0 1 0,0-1 0,0 1 0,0-1 0,0 0 0,1 0 0,-1 0 0,0 0 0,1 0 0,-1-1 0,1 1 0,-1 0 0,1-1 0,0 1 0,0-1 0,-1 1 0,1-1 0,0 0 0,0 1 0,0-1 0,0-2 0,0 2 0,0 0 0,0 0 0,1 0 0,-1-1 0,1 1 0,0 0 0,-1-1 0,1 1 0,0 0 0,0 0 0,1-1 0,-1 1 0,0 0 0,1-1 0,-1 1 0,1 0 0,0 0 0,0 0 0,1-4 0,-1 5 0,-1 0 0,1 0 0,-1 0 0,1 1 0,0-1 0,-1 0 0,1 0 0,0 0 0,0 1 0,-1-1 0,1 0 0,0 1 0,0-1 0,0 1 0,0-1 0,0 1 0,0-1 0,-1 1 0,1 0 0,0 0 0,0-1 0,1 1 0,-1 0 0,0 0 0,0 0 0,0 0 0,0 0 0,0 0 0,0 0 0,0 0 0,0 1 0,0-1 0,0 0 0,0 0 0,0 1 0,0-1 0,-1 1 0,1-1 0,0 1 0,0-1 0,0 1 0,0 0 0,-1-1 0,2 2 0,0 0 0,-1 0 0,0-1 0,0 1 0,0 0 0,0-1 0,0 1 0,0 0 0,0 0 0,-1 0 0,1 0 0,-1 0 0,0 0 0,1 2 0,-1-3 0,0 0 0,0-1 0,1 1 0,-1 0 0,0-1 0,0 1 0,0 0 0,0 0 0,0-1 0,-1 1 0,1 0 0,0 0 0,0-1 0,0 1 0,-1 0 0,1-1 0,0 1 0,-1 0 0,1-1 0,0 1 0,-1 0 0,1-1 0,-1 1 0,1-1 0,-1 1 0,1-1 0,-1 1 0,0-1 0,1 1 0,-1-1 0,1 0 0,-1 1 0,0-1 0,0 0 0,1 1 0,-1-1 0,-1 0 0,2 0 0,-1 0 0,1 0 0,-1 0 0,1 0 0,-1 0 0,1 0 0,-1 0 0,1 0 0,-1-1 0,1 1 0,-1 0 0,1 0 0,-1 0 0,1-1 0,0 1 0,-1 0 0,1-1 0,-1 1 0,1 0 0,0-1 0,-1 1 0,1 0 0,0-1 0,-1 1 0,1-1 0,0 1 0,0-1 0,-1 1 0,1 0 0,0-1 0,0 1 0,0-1 0,0 1 0,0-1 0,0 1 0,0-1 0,0 0 0,0 1 0,0-1 0,0 1 0,0-1 0,0 1 0,0-1 0,0 1 0,0-1 0,1 0 0,-1 0 0,0 0 0,0 0 0,1 0 0,-1 0 0,0 0 0,1 0 0,-1 0 0,1 0 0,-1 1 0,1-1 0,0 0 0,-1 0 0,1 0 0,0 0 0,-1 1 0,1-1 0,0 0 0,0 1 0,0-1 0,0 1 0,0-1 0,0 1 0,2-2 0,20 3-1365,-14-1-5461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31 24575,'0'-1'0,"0"0"0,0 0 0,1 0 0,-1-1 0,-1 1 0,1 0 0,0 0 0,0 0 0,0 0 0,0 0 0,-1 0 0,1 0 0,-1 0 0,1 0 0,-1 0 0,1 0 0,-1 0 0,1 0 0,-1 0 0,0 0 0,1 1 0,-1-1 0,0 0 0,0 0 0,0 1 0,0-1 0,0 0 0,1 1 0,-1-1 0,0 1 0,0-1 0,-1 1 0,1 0 0,0-1 0,0 1 0,0 0 0,0 0 0,0 0 0,0 0 0,0 0 0,0 0 0,0 0 0,0 0 0,-1 0 0,1 0 0,0 1 0,0-1 0,0 0 0,0 1 0,0-1 0,0 1 0,0-1 0,0 1 0,-1 0 0,-5 2 0,0 1 0,0 0 0,0 0 0,0 1 0,-10 9 0,-1 5 0,2 0 0,0 1 0,1 1 0,1 1 0,1 0 0,1 0 0,-10 29 0,-53 177 0,53-154 0,1-4 0,-54 195 0,84-290-1365,-4 10-5461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10 24575,'0'0'0,"0"0"0,0-1 0,0 1 0,0 0 0,1 0 0,-1-1 0,0 1 0,0 0 0,0 0 0,0-1 0,0 1 0,0 0 0,0 0 0,0-1 0,0 1 0,0 0 0,0 0 0,0-1 0,0 1 0,0 0 0,0 0 0,-1-1 0,1 1 0,0 0 0,0 0 0,0-1 0,0 1 0,0 0 0,-1 0 0,1 0 0,0-1 0,0 1 0,0 0 0,0 0 0,-1 0 0,1 0 0,0-1 0,0 1 0,-1 0 0,1 0 0,0 0 0,0 0 0,-1 0 0,1 0 0,0 0 0,0 0 0,-1 0 0,1 0 0,0 0 0,0 0 0,-1 0 0,1 0 0,0 0 0,0 0 0,-1 0 0,1 0 0,0 0 0,0 0 0,-1 0 0,1 0 0,0 0 0,-1 1 0,-9 14 0,4 31 0,-2 14 0,7-57 0,0 0 0,0 0 0,0 0 0,0 0 0,0 0 0,-1-1 0,1 1 0,-1 0 0,0-1 0,0 1 0,0-1 0,0 1 0,0-1 0,-5 4 0,7-6 0,-1 1 0,1-1 0,-1 0 0,1 1 0,-1-1 0,0 1 0,1-1 0,-1 0 0,0 0 0,1 0 0,-1 1 0,0-1 0,1 0 0,-1 0 0,0 0 0,1 0 0,-1 0 0,0 0 0,1 0 0,-1 0 0,0 0 0,1 0 0,-1-1 0,0 1 0,1 0 0,-1 0 0,0-1 0,1 1 0,-1 0 0,1-1 0,-2 0 0,-9-23 0,5-30 0,6 52 0,0 1 0,0-1 0,0 0 0,0 1 0,0-1 0,1 0 0,-1 1 0,0-1 0,1 1 0,-1-1 0,1 0 0,0 1 0,-1-1 0,1 1 0,0 0 0,0-1 0,0 1 0,0 0 0,0-1 0,0 1 0,0 0 0,1 0 0,-1 0 0,0 0 0,1 0 0,-1 0 0,2 0 0,-1 1 0,-1 0 0,1 0 0,-1 0 0,1 1 0,-1-1 0,1 0 0,-1 1 0,1-1 0,-1 1 0,1 0 0,-1 0 0,0-1 0,1 1 0,-1 0 0,0 0 0,0 0 0,0 0 0,0 1 0,0-1 0,0 0 0,0 0 0,0 1 0,0-1 0,0 0 0,-1 1 0,1-1 0,-1 1 0,2 1 0,-1 1 7,0-1-1,1 0 0,-1 1 0,-1-1 1,1 1-1,0 0 0,-1-1 1,0 1-1,0-1 0,0 1 1,0 0-1,0-1 0,-1 1 0,1-1 1,-1 1-1,0-1 0,0 1 1,-3 5-1,3-8-14,1 0-1,-1 0 1,0 0-1,1 0 1,-1-1 0,0 1-1,0 0 1,0 0 0,1-1-1,-1 1 1,0 0-1,0-1 1,0 1 0,0-1-1,0 1 1,0-1 0,0 0-1,0 1 1,0-1-1,0 0 1,0 0 0,-1 1-1,0-1 1,-1-1-72,1 1-1,0-1 1,-1 0 0,1 0 0,0 0-1,0 0 1,0 0 0,0 0 0,0 0-1,0-1 1,0 1 0,0-1 0,0 1-1,1-1 1,-3-3 0,-6-7-6746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 24575,'-2'6'0,"1"0"0,-1 0 0,0 0 0,0-1 0,-1 1 0,1 0 0,-1-1 0,-1 0 0,1 0 0,-1 0 0,0 0 0,0 0 0,-7 6 0,9-10 0,0 1 0,0 0 0,0 0 0,0-1 0,-1 1 0,1-1 0,0 0 0,-1 0 0,1 0 0,-1 0 0,1 0 0,-1 0 0,0 0 0,-3-1 0,5 0 0,0 0 0,-1 0 0,1-1 0,-1 1 0,1-1 0,-1 1 0,1-1 0,0 1 0,0-1 0,-1 0 0,1 0 0,0 0 0,0 0 0,0 1 0,0-2 0,0 1 0,0 0 0,0 0 0,0 0 0,0 0 0,0-1 0,1 1 0,-1 0 0,0-1 0,1 1 0,-1 0 0,0-3 0,0 0 0,1 1 0,-1-1 0,1 1 0,-1-1 0,1 1 0,0-1 0,1 0 0,-1 1 0,0-1 0,1 1 0,0-1 0,0 1 0,0-1 0,0 1 0,1 0 0,-1-1 0,4-4 0,-4 7 0,-1 1 0,1-1 0,-1 0 0,1 0 0,-1 1 0,1-1 0,0 0 0,0 1 0,-1-1 0,1 0 0,0 1 0,0-1 0,0 1 0,-1 0 0,1-1 0,0 1 0,0-1 0,0 1 0,0 0 0,0 0 0,0 0 0,0 0 0,0 0 0,1 0 0,0 0 0,-1 1 0,1 0 0,-1 0 0,1 0 0,-1 0 0,0 0 0,1 0 0,-1 0 0,0 0 0,0 1 0,0-1 0,0 0 0,0 1 0,0-1 0,0 1 0,0-1 0,0 1 0,-1 0 0,1 2 0,1-1 0,0 1 0,-1 0 0,1 0 0,-1 0 0,0 0 0,0 0 0,-1 0 0,1 0 0,-1 0 0,0 1 0,0-1 0,0 0 0,-1 0 0,1 0 0,-1 0 0,0 0 0,-2 5 0,-1-9 0,2-10 0,3-13 0,11 8-1365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6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1 24575,'-1'3'0,"-1"1"0,0-1 0,0 1 0,0-1 0,-1 0 0,1 0 0,-1 0 0,0 0 0,0-1 0,0 1 0,0-1 0,-4 3 0,-5 5 0,-13 16 0,1 0 0,1 2 0,2 1 0,0 0 0,2 2 0,2 0 0,-15 35 0,-77 241 0,68-177 0,30-99 0,-2 1 0,0-2 0,-3 0 0,0 0 0,-39 51 0,55-82 0,0 1 0,-1 0 0,1-1 0,0 1 0,0 0 0,-1-1 0,1 1 0,0 0 0,0-1 0,0 1 0,-1 0 0,1-1 0,0 1 0,0 0 0,0-1 0,0 1 0,0-1 0,0 1 0,0-1 0,0 1 0,0 0 0,0-1 0,0 1 0,0-1 0,0 1 0,0 0 0,0-1 0,0 1 0,1 0 0,-1-1 0,0 1 0,0-1 0,0 1 0,1 0 0,-1-1 0,0 1 0,0 0 0,1-1 0,5-6 0,2 18 0,-7-5 0,0-1 0,0 1 0,-1 0 0,0-1 0,0 1 0,0-1 0,-1 1 0,1-1 0,-1 1 0,-1-1 0,-2 8 0,4-12 0,0 1 0,0-1 0,-1 1 0,1-1 0,-1 1 0,0-1 0,1 1 0,-1-1 0,0 0 0,0 0 0,1 1 0,-1-1 0,0 0 0,0 0 0,-1 0 0,1 0 0,0 0 0,0 0 0,0 0 0,-1 0 0,1 0 0,0-1 0,-1 1 0,1-1 0,-1 1 0,1-1 0,-1 1 0,1-1 0,-1 0 0,1 0 0,-1 1 0,1-1 0,-1 0 0,1-1 0,-1 1 0,1 0 0,-1 0 0,1-1 0,-1 1 0,1 0 0,-1-1 0,1 0 0,0 1 0,-1-1 0,-1-1 0,2 2 0,0-1 0,0 0 0,0 1 0,0-1 0,0 0 0,0 1 0,0-1 0,0 0 0,1 0 0,-1 0 0,0 0 0,0 0 0,1 0 0,-1 0 0,1 0 0,-1 0 0,1 0 0,-1 0 0,1 0 0,0-1 0,-1 1 0,1 0 0,0 0 0,0 0 0,0 0 0,0-3 0,0 4 0,0 0 0,0 0 0,0-1 0,0 1 0,0 0 0,0 0 0,0 0 0,1 0 0,-1-1 0,0 1 0,0 0 0,0 0 0,0 0 0,0 0 0,1 0 0,-1 0 0,0 0 0,0-1 0,0 1 0,0 0 0,1 0 0,-1 0 0,0 0 0,0 0 0,0 0 0,0 0 0,1 0 0,-1 0 0,0 0 0,0 0 0,0 0 0,1 0 0,-1 0 0,0 0 0,0 0 0,0 0 0,0 0 0,1 0 0,-1 0 0,0 1 0,0-1 0,0 0 0,0 0 0,1 0 0,-1 0 0,0 0 0,12 19 0,-1 24 0,-10-42 0,-1 1 0,0-1 0,1 0 0,-1 0 0,0 0 0,0 1 0,0-1 0,1 0 0,-1 0 0,-1 1 0,1-1 0,0 0 0,0 0 0,0 0 0,-1 1 0,1-1 0,0 0 0,-1 0 0,0 0 0,1 0 0,-1 0 0,1 0 0,-1 0 0,0 0 0,0 0 0,1 0 0,-1 0 0,0 0 0,0 0 0,0-1 0,0 1 0,-2 1 0,2-2 3,0 0 1,0 0-1,0-1 0,0 1 0,0 0 0,0 0 0,0-1 0,0 1 1,0 0-1,1-1 0,-1 1 0,0-1 0,0 1 0,0-1 1,1 1-1,-1-1 0,0 0 0,0 1 0,1-1 0,-1 0 0,1 1 1,-1-1-1,1 0 0,-1 0 0,1 0 0,-1 0 0,1 0 0,0 1 1,-1-1-1,1 0 0,0 0 0,0 0 0,0 0 0,-1 0 1,1 0-1,0 0 0,1-1 0,-1-37-1488,4 23-5341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7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24575,'1'32'0,"2"-1"0,2 0 0,0 0 0,2 0 0,2 0 0,0-1 0,21 43 0,7 3 0,75 111 0,44 53 0,-136-214-1365,-12-14-5461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76 105 24575,'3'-4'0,"3"12"0,4 13 0,-9-16 0,0 0 0,-1 1 0,1-1 0,-1 0 0,-1 0 0,1 0 0,-1 0 0,1 0 0,-4 10 0,4-15 0,-1 1 0,1 0 0,0-1 0,0 1 0,-1 0 0,1-1 0,0 1 0,-1-1 0,1 1 0,-1-1 0,1 1 0,0-1 0,-1 1 0,1-1 0,-1 0 0,0 1 0,1-1 0,-1 0 0,1 1 0,-1-1 0,1 0 0,-1 0 0,0 1 0,1-1 0,-1 0 0,0 0 0,1 0 0,-1 0 0,0 0 0,-1-1 0,0 1 0,0-1 0,0 0 0,0 0 0,0 0 0,1-1 0,-1 1 0,0 0 0,1-1 0,-1 1 0,1-1 0,0 1 0,-1-1 0,-1-3 0,-4-5 0,0-1 0,1 0 0,0 0 0,1-1 0,-6-17 0,10 25 0,-1 0 0,1 0 0,0 0 0,0 0 0,1 0 0,-1-1 0,1 1 0,0 0 0,0 0 0,0 0 0,1-1 0,-1 1 0,1 0 0,0 0 0,0 0 0,0 0 0,1 0 0,0 0 0,-1 0 0,4-4 0,-4 7 0,0 1 0,-1-1 0,1 1 0,0-1 0,0 1 0,0-1 0,-1 1 0,1 0 0,0-1 0,0 1 0,0 0 0,0 0 0,0 0 0,0-1 0,-1 1 0,1 0 0,0 0 0,0 0 0,0 1 0,0-1 0,0 0 0,0 0 0,0 0 0,0 1 0,-1-1 0,1 0 0,0 1 0,0-1 0,0 1 0,-1-1 0,1 1 0,0-1 0,0 1 0,-1-1 0,1 1 0,-1 0 0,1-1 0,0 1 0,-1 0 0,1 0 0,-1-1 0,0 1 0,1 0 0,0 1 0,19 39 0,-19-3 0,-1-37 0,1-1 0,-1 1 0,0 0 0,0-1 0,0 1 0,0-1 0,0 1 0,0 0 0,0-1 0,0 1 0,0-1 0,0 1 0,-1 0 0,1-1 0,0 1 0,0-1 0,0 1 0,-1-1 0,1 1 0,0-1 0,-1 1 0,1-1 0,-1 1 0,1-1 0,0 1 0,-1-1 0,1 1 0,-1-1 0,1 0 0,-1 1 0,1-1 0,-1 0 0,1 0 0,-1 1 0,0-1 0,1 0 0,-1 0 0,1 0 0,-1 0 0,0 0 0,1 0 0,-1 1 0,1-1 0,-1-1 0,0 1 0,1 0 0,-1 0 0,1 0 0,-1 0 0,0 0 0,1 0 0,-1-1 0,1 1 0,-1 0 0,1-1 0,-2 0 0,-3-4-1365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46 24575,'-1'-1'0,"-1"0"0,1-1 0,-1 1 0,1 0 0,0-1 0,-1 1 0,1 0 0,0-1 0,0 0 0,0 1 0,0-1 0,0 0 0,0 1 0,1-1 0,-1 0 0,0 0 0,1 0 0,0 0 0,-1 0 0,1-2 0,1 3 0,-1 0 0,1 1 0,0-1 0,0 0 0,0 0 0,0 1 0,-1-1 0,1 0 0,0 1 0,0-1 0,0 1 0,0 0 0,0-1 0,1 1 0,-1 0 0,0-1 0,0 1 0,0 0 0,0 0 0,0 0 0,0 0 0,0 0 0,0 0 0,2 1 0,9 0 0,-1 0 0,1 1 0,0 0 0,-1 1 0,14 6 0,-9-1 0,-1 1 0,0 1 0,0 0 0,-1 1 0,0 1 0,-1 0 0,-1 1 0,0 0 0,0 1 0,-1 0 0,-1 1 0,-1 0 0,0 0 0,-1 1 0,0 0 0,-2 1 0,0 0 0,0 0 0,3 23 0,-6-26 0,-1 0 0,-1 0 0,0 1 0,-1-1 0,0 0 0,-1 0 0,-1 0 0,0 0 0,-1 0 0,0 0 0,-6 13 0,5-17 0,-1 0 0,0 0 0,-1-1 0,0 0 0,0 0 0,-1-1 0,0 1 0,0-2 0,-1 1 0,0-1 0,0 0 0,-1 0 0,0-1 0,0-1 0,-16 8 0,14-8 0,1 0 0,-1-1 0,0-1 0,-1 0 0,1 0 0,0-1 0,-1-1 0,1 0 0,-1 0 0,1-1 0,-1-1 0,0 0 0,1 0 0,0-1 0,-1-1 0,1 0 0,0-1 0,0 1 0,0-2 0,-17-10 0,15 7 0,0-1 0,1 0 0,0-1 0,1 0 0,0-1 0,0-1 0,1 1 0,1-2 0,0 1 0,1-1 0,0-1 0,1 1 0,0-1 0,1 0 0,-4-17 0,5 15 12,1-1 0,0 0 0,2 0 0,0 0 0,0 0 0,2 0 0,0 0 0,1-1 0,7-31 0,-7 43-63,1-1 0,0 1-1,0 0 1,0 0 0,1 0 0,0 0 0,1 0-1,-1 0 1,1 1 0,0 0 0,0 0-1,1 0 1,0 0 0,-1 1 0,2-1 0,-1 1-1,0 0 1,1 1 0,0-1 0,0 1 0,0 1-1,0-1 1,0 1 0,0 0 0,1 0 0,-1 1-1,1-1 1,6 1 0,14-1-6775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24575,'0'0'0,"0"-1"0,0 0 0,-1 1 0,1-1 0,1 1 0,-1-1 0,0 1 0,0-1 0,0 1 0,0-1 0,0 1 0,0-1 0,1 1 0,-1-1 0,0 1 0,0-1 0,1 1 0,-1-1 0,0 1 0,1-1 0,-1 1 0,0 0 0,1-1 0,-1 1 0,1-1 0,-1 1 0,0 0 0,1 0 0,-1-1 0,1 1 0,-1 0 0,1 0 0,-1 0 0,1-1 0,0 1 0,-1 0 0,1 0 0,-1 0 0,1 0 0,-1 0 0,1 0 0,-1 0 0,1 0 0,-1 0 0,1 0 0,0 1 0,-1-1 0,1 0 0,0 0 0,0 1 0,1 0 0,-1-1 0,1 1 0,-1 0 0,1 0 0,-1-1 0,1 1 0,-1 0 0,0 1 0,0-1 0,0 0 0,1 0 0,-1 0 0,0 1 0,0-1 0,0 2 0,0 1 0,0 0 0,0-1 0,0 1 0,-1 0 0,0 0 0,0-1 0,0 1 0,0 0 0,-1 0 0,1-1 0,-3 8 0,3-9 0,-1-1 0,1 1 0,-1-1 0,1 1 0,-1-1 0,1 1 0,-1-1 0,0 1 0,0-1 0,0 0 0,0 0 0,0 1 0,0-1 0,0 0 0,0 0 0,-1 0 0,1 0 0,0 0 0,-1 0 0,1 0 0,0-1 0,-1 1 0,1 0 0,-1-1 0,1 1 0,-1-1 0,0 0 0,1 1 0,-4-1 0,3-1 0,1 1 0,-1-1 0,1 0 0,-1 0 0,1 0 0,-1 0 0,1 0 0,-1 0 0,1 0 0,0 0 0,0-1 0,0 1 0,-1-1 0,1 1 0,1 0 0,-1-1 0,0 0 0,0 1 0,0-1 0,1 1 0,-1-1 0,1 0 0,0 0 0,-1 1 0,1-1 0,0 0 0,0 0 0,0 1 0,0-1 0,0 0 0,0 0 0,1 1 0,-1-1 0,1 0 0,0-2 0,-1 3 0,0 0 0,0 0 0,0 0 0,0 0 0,0 0 0,1 0 0,-1 0 0,0 0 0,0 0 0,1 0 0,-1 0 0,0 0 0,1 0 0,-1 1 0,1-1 0,0 0 0,-1 0 0,1 0 0,-1 1 0,1-1 0,0 0 0,0 1 0,-1-1 0,1 1 0,0-1 0,0 0 0,0 1 0,0 0 0,0-1 0,-1 1 0,1 0 0,0-1 0,0 1 0,0 0 0,0 0 0,0 0 0,0 0 0,0 0 0,0 0 0,0 0 0,0 0 0,0 0 0,0 0 0,0 1 0,0-1 0,0 0 0,0 1 0,0-1 0,-1 1 0,1-1 0,0 1 0,0-1 0,0 1 0,0-1 0,-1 1 0,1 0 0,0-1 0,-1 1 0,1 0 0,-1 0 0,1 0 0,-1-1 0,1 1 0,-1 0 0,1 2 0,1 0 0,0 0 0,0 1 0,0 0 0,-1-1 0,0 1 0,0 0 0,0 0 0,0 0 0,0 4 0,0-6 0,-1-1 0,0 0 0,0 1 0,1-1 0,-1 1 0,0-1 0,-1 0 0,1 1 0,0-1 0,0 1 0,0-1 0,-1 0 0,1 1 0,-1-1 0,1 0 0,-1 0 0,0 1 0,1-1 0,-1 0 0,0 0 0,0 0 0,0 0 0,0 0 0,0 0 0,0 0 0,0 0 0,0 0 0,0 0 0,-2 1 0,2-2 3,0 0 1,-1 0-1,1 0 0,0 0 0,0-1 1,0 1-1,0 0 0,0 0 0,-1-1 1,1 1-1,0 0 0,0-1 0,0 1 1,0-1-1,0 0 0,0 1 0,0-1 1,1 0-1,-1 1 0,0-1 0,0 0 0,0 0 1,1 0-1,-1 0 0,0 0 0,1 0 1,-1 0-1,1 0 0,-1 0 0,1 0 1,0 0-1,-1 0 0,1 0 0,0 0 1,0-1-1,0-1 0,-1 2-42,1 0 0,0-1 0,-1 1 0,1 0 0,0 0 0,0 0-1,0-1 1,0 1 0,0 0 0,0 0 0,0-1 0,1 1 0,-1 0 0,0 0 0,1 0 0,-1 0 0,1-1 0,-1 1-1,1 0 1,0 0 0,-1 0 0,1 0 0,0 0 0,0 0 0,0 0 0,-1 1 0,1-1 0,0 0 0,0 0 0,0 1 0,0-1-1,1 0 1,-1 1 0,0-1 0,0 1 0,0 0 0,2-1 0,9 1-6787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1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0 24575,'1'1'0,"-1"-1"0,1 0 0,-1 1 0,0-1 0,1 1 0,-1-1 0,0 1 0,1-1 0,-1 1 0,0-1 0,0 1 0,1-1 0,-1 1 0,0-1 0,0 1 0,0 0 0,0-1 0,0 1 0,0-1 0,0 1 0,0-1 0,0 1 0,0 0 0,0-1 0,0 1 0,0-1 0,0 1 0,0-1 0,-1 1 0,1 0 0,0-1 0,0 1 0,-1-1 0,0 1 0,-9 27 0,10-26 0,-63 151 0,-76 291 0,73-202 0,65-213-1365,3-17-5461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0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 24575,'-3'-4'0,"-3"13"0,-5 13 0,9-14 0,-23 58 0,23-62 0,0 0 0,0-1 0,0 1 0,0-1 0,-1 1 0,1-1 0,-1 0 0,0 0 0,0 0 0,0 0 0,-1-1 0,1 1 0,-8 3 0,11-5 0,-1-1 0,1 0 0,0 0 0,-1 1 0,1-1 0,-1 0 0,1 0 0,-1 0 0,1 1 0,-1-1 0,1 0 0,-1 0 0,1 0 0,-1 0 0,1 0 0,-1 0 0,1 0 0,-1 0 0,1 0 0,-1 0 0,1-1 0,-1 1 0,1 0 0,-1 0 0,1 0 0,-1 0 0,1-1 0,0 1 0,-1 0 0,1-1 0,-1 1 0,1 0 0,-1-1 0,1 1 0,2 8 0,-2-8 0,-1 0 0,1-1 0,0 1 0,0 0 0,0 0 0,-1-1 0,1 1 0,0 0 0,0 0 0,-1 0 0,1-1 0,0 1 0,-1 0 0,1 0 0,0 0 0,0 0 0,-1 0 0,1 0 0,0 0 0,-1 0 0,1 0 0,0 0 0,-1 0 0,1 0 0,0 0 0,-1 0 0,1 0 0,0 0 0,-1 0 0,1 0 0,0 0 0,0 0 0,-1 0 0,1 0 0,0 1 0,-1-1 0,1 0 0,0 0 0,0 0 0,-1 1 0,1-1 0,0 0 0,0 0 0,0 1 0,-1-1 0,1 0 0,0 0 0,0 1 0,0-1 0,0 0 0,-1 1 0,1-1 0,0 0 0,0 1 0,0-1 0,0 0 0,0 0 0,0 1 0,0-1 0,0 0 0,0 1 0,0-1 0,0 0 0,0 1 0,0-1 0,0 0 0,1 1 0,-19-22 0,13 3-1365,2 0-5461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24575,'-1'0'0,"-1"1"0,1-1 0,0 1 0,0 0 0,0-1 0,0 1 0,0 0 0,0 0 0,0 0 0,0-1 0,0 1 0,0 0 0,0 1 0,0-1 0,0 0 0,1 0 0,-1 0 0,1 0 0,-1 0 0,1 1 0,-1-1 0,1 0 0,0 1 0,-1-1 0,1 0 0,0 0 0,0 1 0,0-1 0,0 0 0,0 3 0,1 42 0,4-13 0,2 0 0,2-1 0,0 0 0,2 0 0,16 31 0,86 148 0,-80-154 0,7 13 0,96 127 0,-94-162-1365,-30-27-5461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1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 24575,'-9'43'0,"9"-42"0,0 0 0,0 0 0,-1 0 0,1 0 0,0 0 0,-1 0 0,1 0 0,-1 0 0,1 0 0,-1 0 0,1 0 0,-1-1 0,0 1 0,0 0 0,1 0 0,-1-1 0,0 1 0,0 0 0,0-1 0,1 1 0,-1-1 0,0 1 0,0-1 0,0 0 0,0 1 0,0-1 0,0 0 0,0 0 0,0 1 0,0-1 0,0 0 0,0 0 0,0 0 0,0 0 0,0-1 0,0 1 0,-1 0 0,1 0 0,1 0 0,-1-1 0,0 1 0,0-1 0,0 1 0,0-1 0,0 1 0,0-1 0,0 1 0,0-1 0,1 0 0,-1 1 0,-1-2 0,1 0 0,-1 1 0,1 0 0,0-1 0,-1 0 0,1 1 0,0-1 0,0 0 0,0 1 0,0-1 0,0 0 0,1 0 0,-1 0 0,1 0 0,-1 0 0,1 0 0,-1 0 0,1 0 0,0 0 0,0 0 0,0 0 0,0 0 0,0 0 0,2-4 0,-2 5 0,0 0 0,1 0 0,-1 0 0,1 0 0,-1 0 0,1 0 0,-1 0 0,1 0 0,0 0 0,0 0 0,-1 1 0,1-1 0,0 0 0,0 0 0,0 1 0,0-1 0,0 1 0,0-1 0,0 1 0,0-1 0,0 1 0,0-1 0,0 1 0,0 0 0,0 0 0,0-1 0,0 1 0,0 0 0,0 0 0,0 0 0,1 0 0,-1 0 0,0 0 0,0 1 0,0-1 0,0 0 0,0 1 0,0-1 0,0 0 0,0 1 0,0-1 0,0 1 0,2 1 0,-1-1 6,1 1-1,0 0 1,-1 0-1,0 0 0,1 0 1,-1 0-1,0 0 1,0 1-1,0-1 1,0 1-1,-1-1 1,1 1-1,-1 0 0,1-1 1,-1 1-1,0 0 1,0 0-1,0 0 1,-1 0-1,1 0 1,0 6-1,-1-8-39,0 1 0,0-1 1,0 1-1,-1-1 0,1 1 0,0-1 1,-1 1-1,1-1 0,-1 1 0,0-1 1,1 1-1,-1-1 0,0 0 0,0 1 1,0-1-1,0 0 0,0 0 0,0 0 1,0 1-1,0-1 0,0 0 0,0-1 1,-1 1-1,1 0 0,0 0 0,-1 0 1,1-1-1,-1 1 0,1-1 0,-1 1 1,1-1-1,-1 0 0,1 1 0,-1-1 1,1 0-1,-1 0 0,0 0 0,1 0 1,-1 0-1,1-1 0,-1 1 0,1 0 1,-3-2-1,-10 0-6792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1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0 24575,'-43'99'0,"-190"458"0,204-500-1365,23-41-5461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72 24575,'-4'16'0,"4"-12"0,0 0 0,-1 0 0,0 0 0,0 0 0,0 0 0,-1 0 0,1-1 0,-3 5 0,4-7 0,-1-1 0,0 1 0,0 0 0,1-1 0,-1 1 0,0 0 0,0-1 0,0 1 0,0-1 0,0 1 0,0-1 0,0 0 0,0 1 0,0-1 0,0 0 0,0 0 0,0 0 0,0 0 0,0 0 0,0 0 0,0 0 0,0 0 0,0 0 0,0 0 0,0 0 0,0 0 0,0-1 0,0 1 0,0-1 0,0 1 0,0 0 0,1-1 0,-1 0 0,0 1 0,0-1 0,0 1 0,1-1 0,-1 0 0,0 0 0,0 1 0,1-1 0,-1 0 0,1 0 0,-1 0 0,1 0 0,-1 0 0,1 0 0,0 0 0,-1-1 0,-1-2 0,1 1 0,0-1 0,-1 1 0,1-1 0,1 1 0,-1-1 0,0 0 0,1 1 0,0-1 0,0 0 0,0 0 0,2-6 0,-2 8 0,0 0 0,1 1 0,0-1 0,-1 1 0,1-1 0,0 1 0,0-1 0,0 1 0,0-1 0,0 1 0,0 0 0,0 0 0,0-1 0,0 1 0,1 0 0,-1 0 0,0 0 0,1 0 0,-1 1 0,1-1 0,-1 0 0,1 1 0,0-1 0,-1 0 0,1 1 0,0 0 0,-1-1 0,1 1 0,0 0 0,-1 0 0,1 0 0,0 0 0,-1 0 0,1 1 0,0-1 0,-1 0 0,1 1 0,0-1 0,-1 1 0,1 0 0,-1-1 0,1 1 0,-1 0 0,2 1 0,0 0 0,0-1 0,-1 1 0,1 0 0,-1 0 0,0 0 0,0 0 0,1 0 0,-1 1 0,-1-1 0,1 0 0,0 1 0,-1 0 0,1-1 0,-1 1 0,0 0 0,1 0 0,-1 0 0,-1 0 0,1 0 0,0 0 0,-1 0 0,0 0 0,1 0 0,-2 4 0,1-7 0,0 0 0,0-1 0,0 1 0,0 0 0,-1-1 0,1 1 0,0 0 0,0-1 0,-1 1 0,1 0 0,0 0 0,-1-1 0,1 1 0,0 0 0,0 0 0,-1-1 0,1 1 0,-1 0 0,1 0 0,0 0 0,-1 0 0,1 0 0,0 0 0,-1-1 0,1 1 0,-1 0 0,1 0 0,0 0 0,-1 0 0,1 0 0,-1 0 0,1 1 0,0-1 0,-1 0 0,1 0 0,0 0 0,-1 0 0,1 0 0,-1 0 0,1 1 0,0-1 0,0 0 0,-1 0 0,1 1 0,0-1 0,-1 0 0,1 0 0,0 1 0,0-1 0,-1 0 0,1 1 0,0-1 0,0 0 0,0 1 0,-1-1 0,1 0 0,0 1 0,0-1 0,0 1 0,0-1 0,0 1 0,-13-33 0,13 28 0,0 0 0,1-1 0,-1 1 0,1 0 0,0 0 0,0 0 0,0 0 0,1 0 0,0 0 0,0 1 0,0-1 0,0 0 0,4-4 0,-5 6 0,-1 1 0,1 0 0,0 0 0,0 0 0,0 0 0,0 0 0,0 0 0,0 0 0,1 0 0,-1 0 0,0 0 0,0 1 0,1-1 0,-1 0 0,0 1 0,1-1 0,-1 1 0,0-1 0,1 1 0,-1 0 0,1 0 0,-1 0 0,1 0 0,-1 0 0,1 0 0,-1 0 0,0 0 0,1 0 0,-1 1 0,1-1 0,-1 0 0,1 1 0,-1 0 0,0-1 0,0 1 0,1 0 0,-1-1 0,0 1 0,0 0 0,0 0 0,2 1 0,-2-1 3,0 0 1,-1 0-1,1-1 0,0 1 0,0 0 0,0 0 0,-1 0 0,1 0 1,-1 0-1,1 0 0,0 0 0,-1 0 0,0 0 0,1 0 1,-1 0-1,0 1 0,1-1 0,-1 0 0,0 0 0,0 0 0,0 0 1,0 1-1,0-1 0,0 0 0,0 0 0,-1 0 0,1 0 0,0 0 1,-1 1-1,1-1 0,-1 0 0,1 0 0,-1 0 0,1 0 1,-1 0-1,0 0 0,0 1 0,0-1-58,-1 0 0,1 0 0,0 0 0,-1 0 0,1 0 0,-1-1 0,1 1 0,-1 0 0,1-1 0,-1 1 0,1-1 0,-1 1 0,1-1 0,-1 0 0,0 1 0,1-1 0,-1 0 0,0 0 0,1 0 0,-1 0 0,0-1 0,1 1 0,-1 0 0,1-1 0,-1 1 0,-2-2 0,-11-6-6771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10 24575,'0'0'0,"0"-1"0,0 1 0,0 0 0,0 0 0,0 0 0,0-1 0,0 1 0,0 0 0,0 0 0,-1-1 0,1 1 0,0 0 0,0 0 0,0-1 0,0 1 0,0 0 0,1 0 0,-1-1 0,0 1 0,0 0 0,0 0 0,0-1 0,0 1 0,0 0 0,0 0 0,0-1 0,0 1 0,1 0 0,-1 0 0,0 0 0,0-1 0,0 1 0,1 0 0,-1 0 0,0 0 0,0 0 0,0 0 0,1-1 0,-1 1 0,0 0 0,0 0 0,1 0 0,-1 0 0,0 0 0,0 0 0,1 0 0,-1 0 0,0 0 0,0 0 0,1 0 0,-1 0 0,0 0 0,0 0 0,1 0 0,-1 0 0,0 0 0,0 0 0,0 0 0,1 0 0,-1 0 0,0 1 0,0-1 0,1 0 0,-1 0 0,11 16 0,-11-10 0,1 0 0,-1 0 0,-1 0 0,1 0 0,-1 0 0,0 1 0,0-1 0,-1 0 0,1-1 0,-5 11 0,5-14 0,0 0 0,0 0 0,-1 1 0,1-1 0,0 0 0,-1 0 0,1-1 0,-1 1 0,0 0 0,0 0 0,1-1 0,-1 1 0,-3 1 0,4-3 0,0 1 0,0-1 0,-1 0 0,1 1 0,0-1 0,-1 0 0,1 0 0,0 0 0,-1 0 0,1 0 0,0 0 0,-1 0 0,1 0 0,0-1 0,-1 1 0,1-1 0,0 1 0,0-1 0,-1 1 0,1-1 0,0 1 0,0-1 0,0 0 0,0 0 0,-2-1 0,2 1 0,-1-1 0,0 0 0,1 1 0,0-1 0,-1 0 0,1 1 0,0-1 0,0 0 0,0 0 0,0 0 0,0 0 0,0 0 0,0 0 0,1-1 0,-1 1 0,1 0 0,0 0 0,0 0 0,-1-1 0,1 1 0,1 0 0,-1 0 0,0 0 0,0-1 0,1 1 0,0 0 0,-1 0 0,1 0 0,0 0 0,0 0 0,0 0 0,0 0 0,0 0 0,0 0 0,1 1 0,-1-1 0,4-3 0,-4 4 0,0 0 0,0 0 0,0 0 0,1 0 0,-1-1 0,0 2 0,1-1 0,-1 0 0,1 0 0,-1 0 0,1 1 0,-1-1 0,1 1 0,0-1 0,-1 1 0,1 0 0,0-1 0,-1 1 0,1 0 0,0 0 0,-1 0 0,1 0 0,0 1 0,-1-1 0,1 0 0,0 1 0,-1-1 0,1 1 0,-1-1 0,1 1 0,-1 0 0,1 0 0,-1 0 0,0 0 0,1 0 0,-1 0 0,0 0 0,1 0 0,-1 0 0,0 1 0,0-1 0,0 0 0,0 1 0,-1-1 0,1 1 0,0-1 0,0 1 0,-1-1 0,1 4 0,2 1 0,-2 0 0,1 0 0,0 0 0,-1 0 0,-1 0 0,1 9 0,0-14 0,-1 1 0,0-1 0,0 0 0,0 1 0,0-1 0,0 1 0,0-1 0,0 1 0,-1-1 0,1 1 0,-1-1 0,1 1 0,-1-1 0,1 0 0,-1 1 0,0-1 0,1 0 0,-1 0 0,0 1 0,0-1 0,0 0 0,0 0 0,0 0 0,0 0 0,-1 0 0,1 0 0,0 0 0,0-1 0,-1 1 0,1 0 0,-2 0 0,3-1 0,-1 0 0,1 0 0,-1 0 0,1 0 0,0 1 0,-1-1 0,1 0 0,0 0 0,-1 0 0,1 0 0,-1 0 0,1 0 0,0 0 0,-1-1 0,1 1 0,0 0 0,-1 0 0,1 0 0,-1 0 0,1 0 0,0-1 0,-1 1 0,1 0 0,0 0 0,-1 0 0,1-1 0,0 1 0,0 0 0,-1-1 0,1 1 0,0 0 0,0-1 0,-1 1 0,1 0 0,0-1 0,0 1 0,0-1 0,2-18 0,18-14 0,-5 24-1365,1 6-5461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10 24575,'0'0'0,"0"-1"0,0 1 0,0 0 0,1 0 0,-1-1 0,0 1 0,0 0 0,0 0 0,0-1 0,0 1 0,0 0 0,0 0 0,0-1 0,0 1 0,0 0 0,0-1 0,-1 1 0,1 0 0,0 0 0,0-1 0,0 1 0,0 0 0,0 0 0,0 0 0,-1-1 0,1 1 0,0 0 0,0 0 0,0 0 0,0-1 0,-1 1 0,1 0 0,0 0 0,0 0 0,-1 0 0,1 0 0,0-1 0,0 1 0,0 0 0,-1 0 0,1 0 0,0 0 0,-1 0 0,1 0 0,0 0 0,0 0 0,-1 0 0,-12 10 0,-10 20 0,-15 50 19,3 2 0,3 1-1,-26 116 1,-12 30-1459,63-209-5386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 24575,'-1'0'0,"1"0"0,0 0 0,0-1 0,0 1 0,0 0 0,0 0 0,0-1 0,0 1 0,0 0 0,0 0 0,-1-1 0,1 1 0,0 0 0,0 0 0,1-1 0,-1 1 0,0 0 0,0 0 0,0-1 0,0 1 0,0 0 0,0 0 0,0-1 0,0 1 0,0 0 0,0 0 0,1 0 0,-1-1 0,0 1 0,0 0 0,0 0 0,0 0 0,1-1 0,-1 1 0,0 0 0,0 0 0,0 0 0,1 0 0,-1 0 0,0 0 0,0-1 0,1 1 0,-1 0 0,0 0 0,0 0 0,1 0 0,-1 0 0,0 0 0,0 0 0,1 0 0,-1 0 0,0 0 0,0 0 0,1 0 0,-1 0 0,0 0 0,0 0 0,1 1 0,-1-1 0,0 0 0,0 0 0,1 0 0,-1 0 0,11 16 0,-10-10 0,-1 0 0,1 0 0,-1 0 0,0 0 0,-1 0 0,0 0 0,0 0 0,0 0 0,0 0 0,-5 10 0,5-13 0,0 0 0,0 0 0,0 0 0,0 0 0,-1-1 0,1 1 0,-1 0 0,0-1 0,0 0 0,0 1 0,0-1 0,0 0 0,0 0 0,-1 0 0,1 0 0,-1 0 0,1-1 0,-1 1 0,0-1 0,0 0 0,0 1 0,-5 0 0,7-2 0,-1 0 0,0-1 0,1 1 0,-1-1 0,1 1 0,-1-1 0,1 1 0,0-1 0,-1 0 0,1 0 0,0 0 0,-1 0 0,1 0 0,0 0 0,0 0 0,0 0 0,0 0 0,0 0 0,0-1 0,0 1 0,0 0 0,1-1 0,-1 1 0,0-1 0,1 1 0,-1-1 0,1 1 0,0-1 0,-1 1 0,1-1 0,0 0 0,0 1 0,0-1 0,0-2 0,-1-4 0,1 0 0,0-1 0,0 1 0,1 0 0,1-11 0,-1 16 0,0 0 0,-1 0 0,1 1 0,1-1 0,-1 0 0,0 1 0,0-1 0,1 1 0,-1 0 0,1-1 0,0 1 0,0 0 0,3-3 0,-4 5 0,-1-1 0,1 1 0,-1 0 0,0 0 0,1-1 0,-1 1 0,1 0 0,-1 0 0,1 0 0,-1 0 0,0 0 0,1 0 0,-1 0 0,1 0 0,-1 0 0,1 0 0,-1 0 0,1 0 0,-1 0 0,1 0 0,-1 0 0,0 0 0,1 1 0,-1-1 0,1 0 0,-1 0 0,1 0 0,-1 1 0,1-1 0,9 23 0,-8-10-1365,0-2-5461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3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24575,'0'0'0,"-1"0"0,1 0 0,-1 0 0,1 0 0,0 0 0,-1 0 0,1 0 0,0 0 0,-1 0 0,1 0 0,0 0 0,-1 0 0,1 0 0,-1 0 0,1 0 0,0 1 0,-1-1 0,1 0 0,0 0 0,0 0 0,-1 1 0,1-1 0,0 0 0,0 1 0,-1-1 0,1 0 0,0 0 0,0 1 0,0-1 0,-1 0 0,1 1 0,0-1 0,0 0 0,0 1 0,0-1 0,0 1 0,5 16 0,16 15 0,-21-31 0,422 503 0,-384-457-1365,-23-27-5461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24575,'0'0'0,"0"-1"0,0 1 0,0 0 0,0-1 0,-1 1 0,1 0 0,0-1 0,0 1 0,0 0 0,0 0 0,0-1 0,0 1 0,0 0 0,1-1 0,-1 1 0,0 0 0,0-1 0,0 1 0,0 0 0,0 0 0,0-1 0,0 1 0,1 0 0,-1 0 0,0-1 0,0 1 0,0 0 0,1 0 0,-1-1 0,0 1 0,0 0 0,1 0 0,-1 0 0,0 0 0,0-1 0,1 1 0,-1 0 0,1 0 0,9 8 0,7 18 0,164 334 0,-63-151 0,-115-205 0,1-1 0,0 1 0,0-1 0,0 1 0,0-1 0,1 0 0,-1-1 0,1 1 0,0-1 0,0 0 0,0 0 0,0 0 0,0-1 0,0 0 0,9 1 0,-6 0 0,1 1 0,-1-1 0,1 1 0,-1 0 0,13 8 0,-19-10 0,0 1 0,-1-1 0,1 0 0,-1 1 0,1 0 0,-1-1 0,1 1 0,-1 0 0,0 0 0,0 0 0,0 0 0,0-1 0,0 2 0,0-1 0,-1 0 0,1 0 0,-1 0 0,1 0 0,-1 0 0,0 0 0,0 1 0,0-1 0,0 0 0,0 0 0,0 0 0,-2 5 0,2-5 0,-1 0 0,0 0 0,0 0 0,0 0 0,0 0 0,0 0 0,0 0 0,0 0 0,-1 0 0,1 0 0,-1-1 0,0 1 0,1-1 0,-1 1 0,0-1 0,0 0 0,0 1 0,0-1 0,0 0 0,0 0 0,0 0 0,0-1 0,0 1 0,-1-1 0,1 1 0,0-1 0,0 1 0,-1-1 0,1 0 0,0 0 0,-1 0 0,1-1 0,0 1 0,-4-1 0,-1 0 0,0 0 0,1-1 0,-1 1 0,1-1 0,0 0 0,-1-1 0,1 0 0,0 0 0,0 0 0,-10-8 0,14 9 0,0 1 0,0-1 0,0 0 0,0 0 0,0 0 0,1-1 0,-1 1 0,1 0 0,0 0 0,-1-1 0,1 1 0,0-1 0,1 1 0,-1-1 0,0 0 0,1 1 0,-1-1 0,1 0 0,0 1 0,0-1 0,0 0 0,0 0 0,0 1 0,1-1 0,-1 0 0,2-3 0,-1 5 0,0-1 0,0 0 0,1 1 0,-1-1 0,0 1 0,1-1 0,-1 1 0,1 0 0,0 0 0,-1 0 0,1-1 0,0 2 0,0-1 0,0 0 0,0 0 0,0 0 0,0 1 0,0-1 0,0 1 0,0 0 0,0 0 0,0 0 0,0-1 0,0 2 0,0-1 0,0 0 0,0 0 0,0 1 0,0-1 0,0 1 0,0 0 0,0-1 0,-1 1 0,1 0 0,2 1 0,-2-1-36,-1-1 0,1 1 0,0 0 1,-1-1-1,1 1 0,-1 0 0,1 0 0,-1 0 0,1 0 0,-1 0 0,0 1 0,0-1 0,1 0 0,-1 1 0,0-1 0,0 0 0,0 1 1,0 0-1,-1-1 0,1 1 0,0-1 0,-1 1 0,1 0 0,-1-1 0,1 1 0,-1 0 0,0 0 0,0-1 0,0 1 0,0 0 0,0 0 1,0-1-1,0 1 0,-1 0 0,1 0 0,0-1 0,-2 3 0,-6 6-6790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0 24575,'-1'5'0,"0"0"0,-1-1 0,0 1 0,0-1 0,0 1 0,-1-1 0,1 0 0,-1 0 0,-4 5 0,-8 14 0,-79 188 0,-8 18 0,90-206-455,2 1 0,-14 48 0,19-52-6371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74 108 24575,'2'37'0,"-1"-26"0,0 0 0,-1 0 0,0 0 0,-1 0 0,0 0 0,-1 0 0,-3 13 0,5-23 0,0 0 0,0-1 0,-1 1 0,1 0 0,0-1 0,0 1 0,-1 0 0,1-1 0,0 1 0,-1-1 0,1 1 0,-1 0 0,1-1 0,-1 1 0,1-1 0,-1 1 0,1-1 0,-1 0 0,1 1 0,-1-1 0,1 1 0,-1-1 0,0 0 0,1 0 0,-1 1 0,0-1 0,1 0 0,-1 0 0,0 0 0,1 0 0,-1 0 0,0 0 0,0 0 0,0 0 0,-1-1 0,1 1 0,-1-1 0,0 0 0,1-1 0,-1 1 0,1 0 0,0 0 0,-1-1 0,1 1 0,0-1 0,0 1 0,-2-3 0,-2-4 0,1 0 0,0 0 0,0 0 0,-4-13 0,6 9 0,0 0 0,1 0 0,1 0 0,0 0 0,0 0 0,3-14 0,-3 22 0,0 1 0,1-1 0,0 0 0,0 1 0,0-1 0,0 0 0,0 1 0,1-1 0,-1 1 0,1 0 0,0-1 0,0 1 0,0 0 0,0 0 0,1 0 0,-1 0 0,1 1 0,0-1 0,0 1 0,0 0 0,0-1 0,0 1 0,4-1 0,-5 3 0,0 0 0,0 0 0,0 0 0,0 1 0,0-1 0,0 1 0,0-1 0,0 1 0,-1 0 0,1 0 0,0 0 0,0 0 0,-1 0 0,1 0 0,0 0 0,-1 0 0,1 1 0,-1-1 0,0 1 0,1-1 0,-1 1 0,0-1 0,0 1 0,0 0 0,0 0 0,0 0 0,0-1 0,-1 1 0,1 0 0,-1 0 0,1 0 0,-1 0 0,0 0 0,1 0 0,-1 0 0,0 0 0,-1 0 0,1 0 0,0 0 0,0 0 0,-1 0 0,0 3 0,-6-4 0,3-12 0,0-12 0,15-9-1365,-3 19-5461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24575,'3'35'0,"0"-1"0,3 0 0,0 0 0,19 54 0,60 140 0,-78-212-170,0 0-1,0-1 0,2 0 1,0 0-1,0-1 0,2 0 1,15 16-1,-14-19-6655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2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24575,'3'5'0,"0"-1"0,0 0 0,-1 1 0,0 0 0,0-1 0,0 1 0,0 0 0,-1 0 0,1 0 0,-2 0 0,1 0 0,0 0 0,-1 7 0,0-8 0,1 0 0,-1 0 0,0-1 0,-1 1 0,1 0 0,-1-1 0,1 1 0,-1 0 0,0-1 0,-1 1 0,1-1 0,0 1 0,-1-1 0,0 0 0,0 0 0,0 1 0,0-1 0,-5 4 0,6-6 0,0 0 0,0-1 0,0 1 0,0 0 0,0-1 0,-1 1 0,1-1 0,0 1 0,0-1 0,0 0 0,-1 0 0,1 1 0,0-1 0,-1 0 0,1 0 0,0 0 0,0 0 0,-1 0 0,1-1 0,0 1 0,0 0 0,-1 0 0,1-1 0,0 1 0,-2-2 0,0 0 0,0 0 0,1 0 0,-1 0 0,1 0 0,-1-1 0,1 1 0,0-1 0,0 0 0,-3-5 0,1 1 0,0 0 0,0-1 0,1 1 0,0-1 0,1 0 0,0 0 0,-2-15 0,4 25 0,1 0 0,-1 0 0,1 0 0,0 0 0,0 1 0,-1-1 0,2 0 0,-1 0 0,0-1 0,0 1 0,0 0 0,1 0 0,-1-1 0,1 1 0,0 0 0,-1-1 0,1 0 0,0 1 0,0-1 0,0 0 0,0 0 0,0 0 0,0 0 0,0 0 0,0-1 0,0 1 0,1-1 0,-1 1 0,0-1 0,0 0 0,0 0 0,1 0 0,-1 0 0,0 0 0,0 0 0,1-1 0,-1 1 0,0-1 0,0 1 0,0-1 0,0 0 0,0 0 0,0 0 0,0 0 0,0 0 0,0-1 0,0 1 0,0 0 0,-1-1 0,1 1 0,-1-1 0,1 0 0,-1 0 0,0 1 0,1-1 0,-1 0 0,0 0 0,0 0 0,0 0 0,-1 0 0,1-1 0,0 1 0,-1 0 0,1-4 0,-1 7-54,1 1-1,-1-1 0,0 0 1,0 1-1,0-1 1,0 0-1,0 1 0,-1-1 1,1 1-1,0-1 1,-1 0-1,1 0 0,0 1 1,-1-1-1,0 0 0,1 1 1,-1-1-1,0 0 1,0 0-1,1 0 0,-1 0 1,0 0-1,0 0 1,-2 2-1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24575,'-1'0'0,"-1"1"0,1-1 0,0 1 0,-1 0 0,1 0 0,0-1 0,0 1 0,0 0 0,0 0 0,0 0 0,0 0 0,0 0 0,0 1 0,0-1 0,0 0 0,0 0 0,1 1 0,-1-1 0,1 0 0,-2 3 0,-12 34 0,11-29 0,-26 87 0,-26 150 0,42-176 0,-11 89 0,15-98-1365,8-41-5461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0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94 24575,'2'-3'0,"0"-1"0,0 1 0,0 0 0,-1-1 0,0 1 0,1-1 0,-1 1 0,1-5 0,-2 6 0,0 0 0,0-1 0,0 1 0,1 0 0,-1 0 0,1 0 0,0 0 0,0 0 0,-1 0 0,1 0 0,1 0 0,-1 1 0,0-1 0,0 0 0,0 0 0,1 1 0,-1-1 0,1 1 0,0-1 0,-1 1 0,1 0 0,0 0 0,0 0 0,2-2 0,-3 4 0,0-1 0,1 0 0,-1 1 0,0-1 0,0 0 0,0 1 0,0 0 0,0-1 0,0 1 0,0-1 0,0 1 0,0 0 0,0 0 0,0 0 0,0 0 0,0 0 0,0 0 0,-1 0 0,1 0 0,0 0 0,-1 0 0,1 0 0,-1 0 0,1 0 0,-1 0 0,0 0 0,1 1 0,-1-1 0,0 0 0,0 2 0,6 40 0,-6-40 0,-2 59 0,1-60 0,1 0 0,-1 0 0,1 0 0,-1 1 0,0-1 0,0 0 0,0 0 0,0 0 0,0 0 0,0 0 0,-2 2 0,3-4 0,-1 1 0,0-1 0,1 1 0,-1-1 0,0 0 0,0 1 0,1-1 0,-1 0 0,0 1 0,0-1 0,0 0 0,1 0 0,-1 0 0,0 0 0,0 0 0,0 0 0,1 0 0,-1 0 0,0 0 0,0 0 0,0 0 0,1 0 0,-1-1 0,0 1 0,0 0 0,1 0 0,-1-1 0,0 1 0,0-1 0,0 0 0,-5-4 0,1 0 0,1 0 0,-1 0 0,1-1 0,0 1 0,0-1 0,1 0 0,-1 0 0,1 0 0,1-1 0,-1 1 0,1-1 0,0 0 0,1 1 0,0-1 0,0 0 0,0 0 0,1 0 0,0 0 0,0 0 0,1 0 0,2-11 0,-3 17 0,0 0 0,0 0 0,0 0 0,0 0 0,0 0 0,0 0 0,0 1 0,1-1 0,-1 0 0,0 0 0,1 0 0,-1 1 0,1-1 0,-1 0 0,1 0 0,-1 1 0,1-1 0,0 0 0,-1 1 0,1-1 0,0 1 0,-1-1 0,1 1 0,0-1 0,0 1 0,-1-1 0,1 1 0,0 0 0,0-1 0,0 1 0,0 0 0,0 0 0,-1 0 0,1-1 0,0 1 0,0 0 0,0 0 0,0 0 0,0 1 0,0-1 0,0 0 0,-1 0 0,1 0 0,0 1 0,0-1 0,0 0 0,0 1 0,-1-1 0,2 1 0,0 1 0,1 0 0,-1 0 0,0 1 0,0-1 0,0 0 0,0 1 0,0 0 0,0-1 0,-1 1 0,1 0 0,-1 0 0,2 6 0,-1-5 0,-1 0 0,0 0 0,0 1 0,0-1 0,-1 1 0,1-1 0,-1 1 0,0-1 0,0 1 0,-1-1 0,1 0 0,-1 1 0,0-1 0,0 1 0,-4 6 0,-3-9 131,9-1-959,0 1 160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 24575,'0'0'0,"0"0"0,0-1 0,0 1 0,0 0 0,0 0 0,0-1 0,0 1 0,0 0 0,0 0 0,0-1 0,0 1 0,0 0 0,0-1 0,0 1 0,0 0 0,0 0 0,0-1 0,0 1 0,0 0 0,0 0 0,0-1 0,0 1 0,1 0 0,-1 0 0,0-1 0,0 1 0,0 0 0,0 0 0,1 0 0,-1-1 0,0 1 0,0 0 0,0 0 0,1 0 0,-1 0 0,0 0 0,0-1 0,1 1 0,-1 0 0,0 0 0,0 0 0,1 0 0,-1 0 0,0 0 0,1 0 0,11 10 0,9 20 0,-19-21 0,1 0 0,-1 1 0,-1-1 0,1 13 0,-1-21 0,-1 1 0,0-1 0,1 1 0,-1-1 0,0 1 0,0 0 0,0-1 0,0 1 0,-1 0 0,1-1 0,0 1 0,-1-1 0,1 1 0,-1-1 0,1 1 0,-1-1 0,0 1 0,0-1 0,1 0 0,-1 1 0,0-1 0,0 0 0,0 1 0,-1-1 0,1 0 0,0 0 0,0 0 0,-1 0 0,1 0 0,0-1 0,-1 1 0,1 0 0,-3 0 0,2-1 0,0 0 0,1-1 0,-1 1 0,0-1 0,0 0 0,0 1 0,0-1 0,1 0 0,-1 0 0,0 0 0,1 0 0,-1 0 0,1 0 0,-1-1 0,1 1 0,-1-1 0,1 1 0,0-1 0,0 1 0,0-1 0,0 0 0,0 1 0,0-1 0,0 0 0,1 0 0,-1 0 0,0 1 0,1-1 0,-1-4 0,-1 0 0,1-1 0,0 1 0,0-1 0,0 0 0,1 1 0,0-1 0,1-11 0,-1 16 0,1-1 0,-1 1 0,1 0 0,-1-1 0,1 1 0,0 0 0,0 0 0,0-1 0,0 1 0,0 0 0,1 0 0,-1 0 0,0 0 0,1 1 0,0-1 0,-1 0 0,1 1 0,0-1 0,0 1 0,0-1 0,0 1 0,0 0 0,0 0 0,0 0 0,5-2 0,-4 3 0,0 0 0,1 0 0,-1 0 0,0 0 0,0 0 0,1 1 0,-1-1 0,0 1 0,0 0 0,0 0 0,0 0 0,0 1 0,0-1 0,0 1 0,0-1 0,4 4 0,-4-2 0,0 0 0,1-1 0,-1 1 0,0 1 0,0-1 0,-1 0 0,1 1 0,-1-1 0,0 1 0,0 0 0,0-1 0,3 9 0,-4-10 0,-1 1 0,1-1 0,-1 0 0,0 0 0,0 0 0,0 1 0,0-1 0,0 0 0,0 0 0,-1 1 0,1-1 0,-1 0 0,1 0 0,-1 0 0,0 0 0,0 0 0,0 0 0,0 0 0,0 0 0,0 0 0,-1 0 0,1 0 0,0-1 0,-1 1 0,-3 2 0,4-3 0,0 0 0,0-1 0,0 1 0,0 0 0,0-1 0,-1 1 0,1-1 0,0 1 0,0-1 0,-1 1 0,1-1 0,0 0 0,-1 0 0,1 0 0,0 0 0,-1 0 0,1 0 0,0 0 0,-1 0 0,1 0 0,0 0 0,-1-1 0,1 1 0,0-1 0,0 1 0,-1-1 0,1 1 0,0-1 0,0 0 0,0 0 0,0 1 0,0-1 0,0 0 0,0 0 0,0 0 0,0 0 0,0 0 0,0 0 0,1 0 0,-2-2 0,0 0 0,0 0 0,1 0 0,-1 1 0,1-1 0,0 0 0,-1 0 0,1 0 0,1 0 0,-1-1 0,0 1 0,1 0 0,0 0 0,-1 0 0,1-1 0,0 1 0,1-4 0,0 4 0,0 0 0,0 1 0,1-1 0,-1 0 0,0 1 0,1 0 0,0-1 0,-1 1 0,1 0 0,0 0 0,0 0 0,1 0 0,-1 0 0,0 0 0,5-2 0,-6 3 0,0 1 0,0-1 0,0 1 0,1 0 0,-1 0 0,0-1 0,0 1 0,0 0 0,0 0 0,0 0 0,0 0 0,0 0 0,1 1 0,-1-1 0,0 0 0,0 0 0,0 1 0,0-1 0,0 0 0,0 1 0,0-1 0,0 1 0,0 0 0,0-1 0,0 1 0,0 0 0,-1-1 0,1 1 0,0 0 0,0 0 0,-1 0 0,1 0 0,0 0 0,-1 0 0,1 0 0,-1 0 0,0 0 0,1 0 0,-1 0 0,0 0 0,1 0 0,-1 2 0,0-1-37,1 0 0,-1 0-1,0 0 1,0 0 0,0 0-1,0 0 1,-1 1 0,1-1-1,-1 0 1,1-1 0,-1 1-1,1 0 1,-1 0-1,0 0 1,0 0 0,0 0-1,0-1 1,0 1 0,-1 0-1,1-1 1,0 1 0,-1-1-1,1 1 1,-1-1 0,0 0-1,-2 2 1,2-1-320,-10 8-6469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4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24575,'-2'0'0,"0"0"0,0 1 0,0-1 0,0 1 0,1 0 0,-1 0 0,0 0 0,0 0 0,0 0 0,1 0 0,-1 0 0,0 1 0,1-1 0,-1 1 0,1-1 0,0 1 0,-2 1 0,-23 35 0,18-25 0,-20 35 0,2 2 0,-36 92 0,43-93 0,-2 0 0,-2-1 0,-37 54 0,58-98 76,4-6-1517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24575,'1'1'0,"0"-1"0,0 1 0,1-1 0,-1 1 0,0 0 0,0 0 0,0-1 0,0 1 0,0 0 0,0 0 0,0 0 0,-1 0 0,1 0 0,0 0 0,-1 0 0,1 1 0,0-1 0,-1 0 0,1 0 0,-1 0 0,0 1 0,1-1 0,-1 0 0,0 0 0,0 1 0,0-1 0,0 2 0,4 36 0,-5-34 0,0 1 0,1-1 0,-1 0 0,-1 0 0,1 0 0,-1 0 0,0 0 0,0 0 0,-1 0 0,1-1 0,-1 1 0,-5 5 0,7-8 0,0-1 0,0 0 0,0 1 0,0-1 0,-1 0 0,1 0 0,0 0 0,-1 0 0,1 0 0,-1 0 0,1 0 0,-1-1 0,1 1 0,-1-1 0,0 1 0,1-1 0,-1 1 0,0-1 0,1 0 0,-1 0 0,0 0 0,0 0 0,1 0 0,-1 0 0,0 0 0,1-1 0,-1 1 0,0-1 0,1 1 0,-1-1 0,0 1 0,1-1 0,-1 0 0,1 0 0,0 0 0,-1 0 0,1 0 0,0 0 0,-1 0 0,-1-2 0,1 1 0,1 0 0,-1 0 0,0 0 0,0 0 0,1 0 0,-1 0 0,1-1 0,0 1 0,0 0 0,0-1 0,0 1 0,0-1 0,0 1 0,0-1 0,1 1 0,0-1 0,-1 0 0,1 1 0,0-1 0,0 0 0,0 1 0,1-1 0,-1 1 0,1-1 0,-1 0 0,1 1 0,0-1 0,0 1 0,0 0 0,2-4 0,-1 3 0,0 0 0,0 0 0,0 1 0,0-1 0,1 1 0,-1-1 0,1 1 0,-1 0 0,1 0 0,0 0 0,0 0 0,0 1 0,0-1 0,0 1 0,1-1 0,-1 1 0,0 0 0,1 1 0,-1-1 0,0 0 0,1 1 0,5 0 0,6 0-1365,-4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199 105 24575,'0'-1'0,"0"0"0,0-1 0,0 1 0,0-1 0,0 1 0,0-1 0,0 1 0,1 0 0,-1-1 0,0 1 0,1-1 0,-1 1 0,1 0 0,0-1 0,-1 1 0,1 0 0,0 0 0,0 0 0,0-1 0,0 1 0,0 0 0,0 0 0,0 0 0,0 0 0,0 1 0,0-1 0,1 0 0,-1 0 0,0 1 0,0-1 0,1 1 0,-1-1 0,1 1 0,-1-1 0,0 1 0,1 0 0,-1 0 0,1 0 0,-1 0 0,1 0 0,-1 0 0,1 0 0,-1 0 0,0 1 0,1-1 0,-1 0 0,1 1 0,-1-1 0,1 2 0,7 0 0,0 2 0,0-1 0,0 1 0,-1 1 0,0-1 0,10 9 0,-6-3 0,-1 1 0,0 1 0,0 0 0,-1 0 0,-1 1 0,0 0 0,-1 0 0,-1 1 0,0 1 0,0-1 0,-1 1 0,-1 0 0,-1 0 0,0 0 0,-1 1 0,-1 0 0,0-1 0,-1 1 0,-1 0 0,0 0 0,-1 0 0,-6 29 0,5-38 0,0-1 0,0 0 0,0 1 0,-1-1 0,0 0 0,0 0 0,0 0 0,-1-1 0,0 1 0,0-1 0,0 0 0,-1 0 0,0 0 0,0 0 0,0-1 0,-1 0 0,1 0 0,-1-1 0,0 1 0,0-1 0,0-1 0,0 1 0,-1-1 0,1 0 0,-1 0 0,1-1 0,-1 0 0,1 0 0,-10 0 0,7-1 0,-1-1 0,1 0 0,-1 0 0,1-1 0,-1 0 0,1-1 0,0 0 0,0 0 0,0-1 0,1 0 0,-1 0 0,1-1 0,0 0 0,0-1 0,1 0 0,-1 0 0,1-1 0,1 0 0,-1 0 0,-6-9 0,-1-7 0,0 0 0,2-1 0,1-1 0,0 0 0,2 0 0,1-1 0,1 0 0,1 0 0,1-1 0,2 0 0,1 0 0,0 0 0,2 0 0,4-29 0,-3 52-97,0-1-1,0 1 1,0-1-1,0 1 1,1-1-1,0 1 1,0 0-1,0 0 1,0 0-1,0 0 1,1 0-1,0 1 0,4-5 1,8-7-6729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24575,'0'0'0,"-1"0"0,1 0 0,0-1 0,0 1 0,0 0 0,0 0 0,0-1 0,0 1 0,0 0 0,0 0 0,0-1 0,0 1 0,0 0 0,0 0 0,0-1 0,0 1 0,0 0 0,0 0 0,0-1 0,0 1 0,0 0 0,0 0 0,0-1 0,0 1 0,0 0 0,1 0 0,-1-1 0,0 1 0,0 0 0,0 0 0,0 0 0,0-1 0,1 1 0,-1 0 0,0 0 0,0 0 0,1 0 0,-1 0 0,0-1 0,0 1 0,0 0 0,1 0 0,-1 0 0,0 0 0,0 0 0,1 0 0,-1 0 0,0 0 0,0 0 0,1 0 0,-1 0 0,0 0 0,0 0 0,1 0 0,-1 0 0,0 0 0,0 0 0,1 0 0,-1 0 0,0 1 0,0-1 0,1 0 0,9 15 0,-6 2 0,1 8 0,1 0 0,1-1 0,0 0 0,2 0 0,1-1 0,1 0 0,1 0 0,23 31 0,14 5 0,-23-30 0,-2 1 0,-1 1 0,-2 0 0,19 37 0,-24-37-1365,-9-17-5461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24575,'2'0'0,"1"0"0,-1 0 0,0 1 0,0-1 0,0 1 0,0-1 0,0 1 0,0 0 0,0 0 0,0 0 0,0 0 0,0 0 0,0 0 0,-1 1 0,1-1 0,0 1 0,-1-1 0,1 1 0,-1-1 0,1 1 0,1 3 0,-3-4 0,1 0 0,-1 0 0,1 1 0,-1-1 0,0 0 0,1 0 0,-1 0 0,0 0 0,0 0 0,0 0 0,0 0 0,0 0 0,0 0 0,0 0 0,0 1 0,0-1 0,-1 0 0,1 0 0,0 0 0,-1 0 0,1 0 0,-1 0 0,1 0 0,-1 0 0,1 0 0,-1 0 0,0-1 0,0 1 0,1 0 0,-1 0 0,0-1 0,0 1 0,0 0 0,0-1 0,0 1 0,0 0 0,0-1 0,0 0 0,0 1 0,0-1 0,0 0 0,-2 1 0,1-1 0,0 1 0,0-1 0,-1 0 0,1 0 0,0 0 0,0-1 0,-1 1 0,1 0 0,0-1 0,0 0 0,0 1 0,0-1 0,0 0 0,0 0 0,0 0 0,-4-3 0,5 4 0,0-1 0,0 1 0,0-1 0,1 1 0,-1-1 0,0 0 0,0 1 0,0-1 0,0 0 0,1 0 0,-1 1 0,0-1 0,1 0 0,-1 0 0,1 0 0,-1 0 0,1 0 0,-1 0 0,1 0 0,0 0 0,-1 0 0,1 0 0,0 0 0,0 0 0,0 0 0,0 0 0,0-1 0,0 1 0,0 0 0,0 0 0,0 0 0,1 0 0,-1 0 0,1-2 0,0 2 0,0 0 0,0 0 0,0 1 0,0-1 0,0 0 0,0 1 0,0-1 0,0 0 0,0 1 0,0-1 0,1 1 0,-1 0 0,0-1 0,0 1 0,0 0 0,1 0 0,-1 0 0,0 0 0,0 0 0,1 0 0,-1 0 0,0 0 0,0 0 0,1 0 0,-1 1 0,0-1 0,0 1 0,0-1 0,0 1 0,1-1 0,-1 1 0,0-1 0,0 1 0,1 1 0,3 1 0,-1 0 0,1 0 0,-1 0 0,0 1 0,0-1 0,6 8 0,-7-6 0,-1 0 0,1 0 0,-1 1 0,0-1 0,0 1 0,0 0 0,-1 0 0,1 10 0,-2-14 0,1-1 0,-1 0 0,0 0 0,1 0 0,-1 0 0,0 1 0,0-1 0,0 0 0,0 0 0,0 0 0,-1 0 0,1 1 0,0-1 0,0 0 0,-1 0 0,1 0 0,-1 0 0,1 0 0,-1 0 0,1 0 0,-1 0 0,0 0 0,1 0 0,-1 0 0,0 0 0,0 0 0,0 0 0,0-1 0,0 1 0,0 0 0,0-1 0,0 1 0,0-1 0,0 1 0,0-1 0,0 1 0,0-1 0,0 0 0,0 1 0,-1-1 0,1 0 0,0 0 0,0 0 0,0 0 0,0 0 0,-1 0 0,1 0 0,0 0 0,-2-1 0,0-1 0,0 1 0,0-1 0,0 0 0,0 0 0,0 0 0,0 0 0,1 0 0,-1-1 0,1 1 0,0-1 0,0 1 0,0-1 0,-4-6 0,6 8 0,-1 0 0,0 0 0,0 0 0,1 0 0,-1 0 0,1 0 0,-1 0 0,1 0 0,-1 0 0,1 0 0,0 0 0,-1-1 0,1 1 0,0 0 0,0 0 0,0 0 0,0-1 0,0 1 0,0 0 0,0 0 0,0 0 0,1 0 0,-1-1 0,0 1 0,1 0 0,-1 0 0,1 0 0,-1 0 0,1 0 0,0 0 0,-1 0 0,1 0 0,0 0 0,0 0 0,-1 0 0,1 0 0,0 1 0,0-1 0,0 0 0,0 1 0,0-1 0,2 0 0,-2 1 4,-1-1-1,1 1 1,0 0-1,0-1 1,0 1-1,0 0 1,0 0-1,0 0 1,0 0-1,0 0 1,0 0 0,0 0-1,-1 0 1,1 1-1,0-1 1,0 0-1,0 0 1,0 1-1,0-1 1,0 1-1,-1-1 1,1 0-1,0 1 1,0 0-1,0-1 1,-1 1-1,1-1 1,0 1-1,-1 0 1,1 0-1,-1-1 1,1 1-1,0 1 1,0 1-128,0-1 0,0 0 1,0 0-1,0 1 0,-1-1 0,1 1 1,-1-1-1,0 0 0,1 1 0,-1-1 1,-1 5-1,-1 8-6702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1 24575,'-3'1'0,"0"-1"0,0 1 0,0 0 0,0 0 0,1 0 0,-1 1 0,0-1 0,1 1 0,-1 0 0,1-1 0,0 1 0,-1 0 0,-2 4 0,-26 30 0,-7 23 0,3 0 0,-36 82 0,-40 134 0,96-235 0,9-25 0,-1 0 0,-16 26 0,21-37-1365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37 24575,'0'-1'0,"0"0"0,0 0 0,0 1 0,0-1 0,0 0 0,0 0 0,0 1 0,0-1 0,0 0 0,0 0 0,1 1 0,-1-1 0,0 0 0,0 1 0,1-1 0,-1 0 0,1 1 0,-1-1 0,0 0 0,1 1 0,-1-1 0,1 1 0,-1-1 0,1 1 0,0-1 0,-1 1 0,1-1 0,0 1 0,-1-1 0,1 1 0,1-1 0,-1 2 0,-1-1 0,1 0 0,0 0 0,-1 1 0,1-1 0,-1 0 0,1 1 0,0-1 0,-1 1 0,1-1 0,-1 1 0,1-1 0,-1 1 0,1-1 0,-1 1 0,0-1 0,1 1 0,-1 0 0,0-1 0,1 1 0,-1-1 0,0 1 0,0 0 0,0 0 0,1-1 0,-1 1 0,0 0 0,0-1 0,0 1 0,0 0 0,0-1 0,0 1 0,-1 0 0,1-1 0,0 2 0,-1 3 0,0-1 0,0 0 0,0 1 0,-1-1 0,0 0 0,1 0 0,-1 0 0,-1 0 0,1 0 0,-6 6 0,8-9 0,-1 0 0,1-1 0,-1 1 0,1 0 0,-1 0 0,1-1 0,-1 1 0,0 0 0,1-1 0,-1 1 0,0-1 0,0 1 0,0-1 0,1 1 0,-1-1 0,0 0 0,0 1 0,0-1 0,0 0 0,0 0 0,1 1 0,-1-1 0,0 0 0,0 0 0,0 0 0,0 0 0,0 0 0,0 0 0,0-1 0,0 1 0,0 0 0,0 0 0,1-1 0,-1 1 0,0 0 0,0-1 0,0 1 0,1-1 0,-1 1 0,0-1 0,0 1 0,1-1 0,-1 0 0,0 1 0,1-1 0,-1 0 0,1 1 0,-1-1 0,1 0 0,-1 0 0,1 0 0,0 0 0,-1 1 0,1-1 0,0 0 0,-1-2 0,0-1 0,0 0 0,1 0 0,-1-1 0,1 1 0,0 0 0,0-1 0,1 1 0,-1 0 0,1 0 0,0-1 0,2-5 0,-3 9 0,0 0 0,0 0 0,0 0 0,1 0 0,-1 0 0,0 0 0,1 0 0,-1 0 0,0 0 0,1 0 0,-1 0 0,1 0 0,0 0 0,-1 0 0,1 0 0,0 0 0,-1 1 0,1-1 0,0 0 0,0 1 0,0-1 0,-1 0 0,1 1 0,0-1 0,0 1 0,0-1 0,0 1 0,0 0 0,0 0 0,0-1 0,0 1 0,0 0 0,0 0 0,1 0 0,-1 0 0,0 0 0,0 0 0,0 0 0,0 0 0,0 0 0,0 1 0,0-1 0,0 0 0,0 1 0,0-1 0,0 1 0,0-1 0,0 1 0,0-1 0,0 2 0,1 0 0,0 0 0,-1 0 0,1 0 0,-1 0 0,0 0 0,1 0 0,-1 1 0,0-1 0,-1 1 0,1-1 0,0 0 0,-1 1 0,1-1 0,-1 1 0,0 0 0,0-1 0,0 1 0,0-1 0,-1 5 0,1-6 0,1 0 0,-2 0 0,1 0 0,0 1 0,0-1 0,0 0 0,0 0 0,-1 0 0,1 0 0,-1 1 0,1-1 0,-1 0 0,1 0 0,-1 0 0,0 0 0,1 0 0,-1 0 0,0 0 0,0-1 0,0 1 0,0 0 0,0 0 0,0 0 0,0-1 0,0 1 0,0-1 0,0 1 0,0-1 0,0 1 0,0-1 0,0 1 0,0-1 0,-1 0 0,1 0 0,0 0 0,0 0 0,0 0 0,-1 0 0,1 0 0,-2 0 0,1-1-50,0 0-1,1 0 1,0 1-1,-1-1 0,1 0 1,-1 0-1,1-1 1,0 1-1,0 0 1,-1 0-1,1-1 0,0 1 1,0 0-1,1-1 1,-1 1-1,0-1 1,0 0-1,1 1 0,-1-1 1,1 1-1,-1-1 1,1 0-1,0 1 1,-1-1-1,1 0 1,0-2-1,1-11-6775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24575,'2'1'0,"-1"-1"0,1 1 0,-1-1 0,1 1 0,-1 0 0,1-1 0,-1 1 0,0 0 0,1 0 0,-1 0 0,0 0 0,0 0 0,0 0 0,0 0 0,0 0 0,0 1 0,0-1 0,0 0 0,0 1 0,-1-1 0,1 1 0,0 1 0,14 37 0,-14-35 0,132 353 0,-126-340-170,1-1-1,0 0 0,2 0 1,0-1-1,0 0 0,1-1 1,19 20-1,-12-20-6655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24575,'2'1'0,"1"-1"0,-1 1 0,1 0 0,-1 0 0,0 1 0,0-1 0,1 0 0,-1 1 0,0-1 0,0 1 0,0 0 0,-1-1 0,1 1 0,0 0 0,-1 0 0,1 0 0,-1 1 0,2 2 0,21 43 0,-23-45 0,0-1 0,0 1 0,0 0 0,0 0 0,-1 0 0,0 0 0,1 0 0,-1 0 0,0 0 0,0 0 0,-1 0 0,1 0 0,-1 0 0,1 0 0,-1 0 0,0-1 0,0 1 0,0 0 0,0 0 0,-1-1 0,1 1 0,-1-1 0,0 1 0,1-1 0,-1 1 0,0-1 0,-1 0 0,1 0 0,-4 2 0,4-2 0,-1-1 0,1 0 0,-1 0 0,1-1 0,-1 1 0,1-1 0,-1 1 0,0-1 0,1 0 0,-1 0 0,0 0 0,0 0 0,1 0 0,-1-1 0,0 1 0,1-1 0,-1 0 0,1 0 0,-1 0 0,1 0 0,-1 0 0,1 0 0,0-1 0,-1 1 0,1-1 0,0 1 0,0-1 0,0 0 0,0 0 0,1 0 0,-1 0 0,-2-5 0,0 2 0,1 0 0,0-1 0,1 0 0,-1 1 0,1-1 0,-2-11 0,3 16 0,1 0 0,0 1 0,-1-1 0,1 0 0,0 0 0,-1 0 0,1 0 0,0 0 0,0 0 0,0 1 0,0-1 0,0 0 0,0 0 0,0 0 0,0 0 0,0 0 0,0 0 0,1 0 0,-1 0 0,0 1 0,1-1 0,-1 0 0,0 0 0,1 0 0,-1 1 0,1-1 0,-1 0 0,1 0 0,0 1 0,-1-1 0,1 1 0,0-1 0,-1 0 0,1 1 0,0-1 0,0 1 0,-1-1 0,1 1 0,0 0 0,0-1 0,0 1 0,0 0 0,0 0 0,0 0 0,-1-1 0,1 1 0,0 0 0,0 0 0,0 0 0,0 0 0,0 1 0,0-1 0,0 0 0,1 1 0,0 0 0,1 0 0,-1 0 0,0 0 0,0 1 0,0-1 0,0 1 0,0 0 0,0-1 0,-1 1 0,1 0 0,-1 0 0,1 0 0,-1 0 0,0 0 0,1 1 0,-1-1 0,0 0 0,0 0 0,-1 1 0,1-1 0,0 1 0,-1-1 0,0 1 0,1-1 0,-1 1 0,-1 3 0,-3-5-1365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 24575,'0'0'0,"0"0"0,0 0 0,0 0 0,0 0 0,0 0 0,0 0 0,0-1 0,0 1 0,0 0 0,0 0 0,0 0 0,0 0 0,0 0 0,0 0 0,0 0 0,0 0 0,0-1 0,0 1 0,0 0 0,0 0 0,0 0 0,0 0 0,0 0 0,0 0 0,0 0 0,0 0 0,0 0 0,-1-1 0,1 1 0,0 0 0,0 0 0,0 0 0,0 0 0,0 0 0,0 0 0,0 0 0,0 0 0,0 0 0,-1 0 0,1 0 0,0 0 0,0 0 0,0 0 0,0 0 0,0 0 0,0 0 0,0 0 0,0 0 0,-1 0 0,1 0 0,0 0 0,0 0 0,0 0 0,0 0 0,0 0 0,0 0 0,0 0 0,0 0 0,-1 0 0,1 0 0,0 0 0,0 0 0,0 1 0,-9 7 0,-6 14 0,6-1 0,2 1 0,0 1 0,2-1 0,0 1 0,2 0 0,-1 25 0,-5 26 0,-33 193 0,41-262-30,4-7 104,1-6-1483,2-3-5417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3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24575,'1'3'0,"0"0"0,0-1 0,0 1 0,0 0 0,0-1 0,1 1 0,-1-1 0,1 1 0,0-1 0,0 0 0,3 4 0,12 17 0,-16-21 0,-1-1 0,1 1 0,0 0 0,0 0 0,-1 0 0,1 0 0,-1 0 0,0-1 0,0 1 0,1 0 0,-1 0 0,-1 0 0,1 0 0,0 0 0,0 0 0,-1 0 0,1 0 0,-2 3 0,2-5 0,-1 1 0,1 0 0,-1 0 0,0 0 0,0-1 0,1 1 0,-1 0 0,0-1 0,0 1 0,0-1 0,0 1 0,0-1 0,0 0 0,0 1 0,0-1 0,1 0 0,-1 1 0,0-1 0,-1 0 0,1 0 0,0 0 0,0 0 0,0 0 0,-1 0 0,-1-1 0,1 1 0,0-1 0,-1 1 0,1-1 0,0 0 0,0 0 0,-1 0 0,1 0 0,0 0 0,0-1 0,0 1 0,0-1 0,0 1 0,1-1 0,-1 0 0,0 1 0,1-1 0,0 0 0,-1 0 0,1 0 0,0 0 0,0-1 0,0 1 0,0 0 0,0 0 0,0-1 0,1 1 0,-1-3 0,3-6 0,4 14 0,7 17 0,-13-19-80,1 1 0,-1 0-1,0 0 1,0-1 0,0 1-1,0 0 1,0-1 0,0 1-1,-1 0 1,1-1 0,0 1 0,-1 0-1,0-1 1,1 1 0,-1-1-1,-1 3 1,-6 7-6746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4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24575,'0'-1'0,"-1"0"0,1 0 0,0 0 0,1 0 0,-1 0 0,0 0 0,0 0 0,0 0 0,1-1 0,-1 1 0,0 0 0,1 0 0,-1 0 0,1 0 0,-1 0 0,1 1 0,0-1 0,-1 0 0,1 0 0,0 0 0,0 0 0,-1 1 0,1-1 0,0 0 0,0 1 0,0-1 0,0 1 0,1-2 0,1 2 0,0-1 0,-1 1 0,1 0 0,0-1 0,-1 1 0,1 0 0,0 1 0,0-1 0,-1 0 0,1 1 0,3 1 0,3 0 0,1 2 0,-1-1 0,0 2 0,0-1 0,11 8 0,-6 1 0,-1 0 0,0 1 0,-1 0 0,-1 0 0,15 26 0,12 14 0,-7-9 57,29 53 0,-34-53-796,44 59-1,-59-91-6086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4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24575,'1'1'0,"1"-1"0,-1 1 0,1 0 0,-1-1 0,0 1 0,1 0 0,-1 0 0,0 0 0,0 0 0,0 0 0,1 0 0,-1 0 0,0 0 0,0 1 0,-1-1 0,1 0 0,0 1 0,0-1 0,-1 0 0,1 1 0,0-1 0,0 3 0,7 35 0,-8-36 0,0 0 0,0 1 0,-1-1 0,1 0 0,-1 0 0,0 0 0,0 0 0,0 0 0,0 0 0,-1 0 0,1 0 0,-1 0 0,0 0 0,0-1 0,0 1 0,0-1 0,0 1 0,0-1 0,-1 0 0,1 0 0,-1 0 0,0 0 0,1-1 0,-1 1 0,0 0 0,0-1 0,0 0 0,0 0 0,0 0 0,0 0 0,0 0 0,-1-1 0,1 0 0,0 1 0,0-1 0,-1 0 0,1 0 0,0-1 0,0 1 0,0-1 0,-1 0 0,1 1 0,0-1 0,0-1 0,0 1 0,0 0 0,0-1 0,1 1 0,-1-1 0,0 0 0,1 0 0,-1 0 0,1 0 0,0-1 0,0 1 0,-4-6 0,5 8 0,0-1 0,1 0 0,-1 0 0,0 0 0,1 1 0,-1-1 0,1 0 0,-1 0 0,1 0 0,0 0 0,-1 0 0,1 0 0,0 0 0,-1 0 0,1 0 0,0 0 0,0 0 0,0 0 0,0 0 0,0 0 0,0 0 0,0 0 0,1 0 0,-1 0 0,0 0 0,0 0 0,1 0 0,-1 0 0,1 0 0,-1 0 0,1 0 0,-1 0 0,1 0 0,-1 1 0,1-1 0,0 0 0,0 0 0,-1 1 0,1-1 0,1 0 0,0 0 0,0 0 0,0 0 0,0 0 0,0 1 0,0-1 0,0 1 0,0-1 0,0 1 0,0 0 0,0 0 0,0 0 0,0 0 0,0 0 0,0 1 0,0-1 0,0 0 0,0 1 0,0 0 0,3 1 0,-1 0 0,0 1 0,0 0 0,0 0 0,-1 1 0,0-1 0,1 1 0,-1-1 0,-1 1 0,5 6 0,-6-9 0,-1 0 0,1 0 0,0 0 0,0 0 0,-1 0 0,1 0 0,-1 1 0,1-1 0,-1 0 0,1 0 0,-1 0 0,0 1 0,0-1 0,1 0 0,-1 1 0,0-1 0,0 0 0,0 0 0,0 1 0,-1-1 0,1 0 0,0 1 0,-1-1 0,1 0 0,0 0 0,-1 0 0,1 1 0,-1-1 0,0 0 0,1 0 0,-1 0 0,0 0 0,0 0 0,0 0 0,0 0 0,0 0 0,0-1 0,0 1 0,-2 1 0,3-2 0,0 1 0,0-1 0,-1 0 0,1 0 0,0 1 0,-1-1 0,1 0 0,0 0 0,-1 0 0,1 1 0,0-1 0,-1 0 0,1 0 0,0 0 0,-1 0 0,1 0 0,0 0 0,-1 0 0,1 0 0,0 0 0,-1 0 0,1 0 0,-1 0 0,1 0 0,0 0 0,-1 0 0,1 0 0,0 0 0,-1 0 0,1-1 0,0 1 0,-1 0 0,1 0 0,0 0 0,-1-1 0,1 1 0,0 0 0,0 0 0,-1-1 0,1 1 0,0 0 0,0 0 0,-1-1 0,1 1 0,0 0 0,0-1 0,0 1 0,0 0 0,-1-1 0,1 1 0,0 0 0,0-1 0,0 1 0,0-1 0,0 1 0,0 0 0,0-1 0,0 1 0,0 0 0,0-1 0,0 0 0,1 1 0,-1-1 0,1 0 0,-1 0 0,1 1 0,-1-1 0,1 0 0,-1 1 0,1-1 0,0 0 0,-1 1 0,1-1 0,0 1 0,0-1 0,-1 1 0,1-1 0,0 1 0,0 0 0,0-1 0,-1 1 0,1 0 0,0 0 0,0 0 0,0-1 0,0 1 0,0 0 0,-1 0 0,1 0 0,0 0 0,0 1 0,0-1 0,0 0 0,0 0 0,0 0 0,1 1 0,-1-1-32,0 1 1,0-1-1,0 0 0,0 1 0,0-1 1,0 0-1,0 1 0,0-1 0,0 1 1,-1 0-1,1-1 0,0 1 0,0-1 1,0 1-1,-1 0 0,1 0 0,0 0 1,-1-1-1,1 1 0,-1 0 0,1 0 1,-1 0-1,1 0 0,-1 0 0,1 0 1,-1 0-1,0 0 0,0 0 0,0 0 1,1 0-1,-1 0 0,0 0 0,0 0 1,0 0-1,-1 0 0,1 0 0,0 1 1,0-1-1,0 0 0,-1 0 0,1 0 1,-2 1-1,-4 8-6794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24575,'0'-1'0,"0"1"0,0 0 0,0 0 0,0 0 0,0 0 0,0-1 0,0 1 0,0 0 0,0 0 0,0 0 0,-1 0 0,1-1 0,0 1 0,0 0 0,0 0 0,0 0 0,0 0 0,0 0 0,0 0 0,-1-1 0,1 1 0,0 0 0,0 0 0,0 0 0,0 0 0,0 0 0,-1 0 0,1 0 0,0 0 0,0 0 0,0 0 0,0 0 0,-1 0 0,1 0 0,0 0 0,0 0 0,0 0 0,-1 0 0,1 0 0,0 0 0,0 0 0,0 0 0,0 0 0,-1 0 0,1 0 0,0 0 0,0 0 0,0 0 0,0 0 0,-1 0 0,1 0 0,0 1 0,0-1 0,0 0 0,0 0 0,0 0 0,-1 0 0,4 15 0,11 19 0,234 305 0,-95-141 0,-106-129-1365,-35-54-5461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8:4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 24575,'0'0'0,"0"0"0,0 0 0,0 0 0,0 0 0,0 0 0,0 0 0,0 0 0,0 0 0,0 0 0,0 0 0,-1 1 0,1-1 0,0 0 0,0 0 0,0 0 0,0 0 0,0 0 0,0 0 0,0 0 0,0 0 0,0 0 0,0 0 0,0 0 0,-1 0 0,1 0 0,0 0 0,0 0 0,0 0 0,0 0 0,0 0 0,0 0 0,0 0 0,0 0 0,-1 0 0,1 0 0,0 0 0,0 0 0,0 0 0,0 0 0,0 0 0,0 0 0,0 0 0,0 0 0,0 0 0,0 0 0,-1 0 0,1 0 0,0-1 0,0 1 0,0 0 0,0 0 0,0 0 0,0 0 0,0 0 0,0 0 0,0 0 0,0 0 0,0 0 0,0 0 0,0-1 0,0 1 0,0 0 0,0 0 0,0 0 0,0 0 0,0 0 0,0 0 0,0 0 0,-10 11 0,-7 15 0,-5 14 0,-26 70 0,34-75 0,-1 0 0,-2 0 0,-23 36 0,20-37-1365,13-18-5461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17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24575,'10'53'0,"-8"-49"0,0-1 0,-1 1 0,1 0 0,-1 0 0,0 0 0,-1 0 0,1 1 0,0-1 0,-1 0 0,0 0 0,0 0 0,0 0 0,-1 0 0,0 1 0,1-1 0,-1 0 0,-1 0 0,1 0 0,0-1 0,-1 1 0,0 0 0,-2 4 0,3-8 0,0 1 0,0 0 0,0 0 0,0 0 0,0 0 0,0-1 0,0 1 0,0-1 0,0 1 0,0 0 0,0-1 0,0 0 0,0 1 0,-1-1 0,1 0 0,0 1 0,0-1 0,0 0 0,-1 0 0,1 0 0,0 0 0,0 0 0,-1-1 0,1 1 0,0 0 0,0 0 0,0-1 0,0 1 0,-1-1 0,1 1 0,0-1 0,0 1 0,0-1 0,0 0 0,0 1 0,0-1 0,0 0 0,1 0 0,-1 0 0,0 0 0,0 0 0,0-1 0,-3-3 0,0 1 0,1 0 0,0-1 0,0 1 0,0-1 0,1 0 0,0 0 0,-3-7 0,5 10 0,-1-1 0,0 1 0,1 0 0,-1-1 0,1 1 0,0-1 0,0 0 0,0 1 0,0-1 0,1 1 0,-1-1 0,1 1 0,-1 0 0,1-1 0,0 1 0,1-4 0,-1 5 0,0 0 0,0 0 0,0 0 0,0 0 0,0 0 0,0 0 0,0 0 0,0 1 0,0-1 0,1 0 0,-1 1 0,0-1 0,0 1 0,1-1 0,-1 1 0,0-1 0,1 1 0,-1 0 0,0 0 0,1 0 0,2 0 0,-1 0 0,1 1 0,0 0 0,0-1 0,-1 2 0,1-1 0,-1 0 0,1 1 0,-1-1 0,0 1 0,1 0 0,-1 0 0,0 1 0,0-1 0,0 0 0,-1 1 0,1 0 0,-1 0 0,1 0 0,-1 0 0,3 5 0,-5-8 0,1 1 0,0-1 0,-1 1 0,1-1 0,-1 1 0,1 0 0,-1-1 0,0 1 0,1 0 0,-1-1 0,1 1 0,-1 0 0,0 0 0,0-1 0,0 1 0,1 0 0,-1 0 0,0-1 0,0 1 0,0 0 0,0 0 0,0 0 0,0-1 0,0 1 0,-1 0 0,1 0 0,0-1 0,0 1 0,-1 0 0,1 0 0,0-1 0,-1 1 0,1 0 0,0-1 0,-1 1 0,1-1 0,-1 1 0,1 0 0,-1-1 0,0 1 0,1-1 0,-1 1 0,1-1 0,-1 0 0,0 1 0,0-1 0,1 1 0,-1-1 0,0 0 0,1 0 0,-1 0 0,0 1 0,0-1 0,0 0 0,1 0 0,-1 0 0,0 0 0,0 0 0,1 0 0,-1 0 0,-1-1 0,-3 1 0,-1-1 0,2 0 0,-1 0 0,0 0 0,0-1 0,0 1 0,0-1 0,-5-4 0,2-1-1365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1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24575,'1'1'0,"1"-1"0,0 1 0,-1 0 0,1-1 0,-1 1 0,0 0 0,1 0 0,-1 0 0,1 0 0,-1 0 0,0 0 0,0 0 0,0 0 0,0 0 0,1 1 0,0 1 0,20 32 0,-11-18 0,408 481 0,-307-371 0,-111-125-65,0-1 0,1 1 0,-1-1 0,0 1 0,1-1 0,0 0 0,-1 1 0,1-1 0,-1 0 0,1 0 0,0 0 0,0 0 0,0 0 0,-1-1 0,1 1 0,0-1 0,0 1 0,0-1 0,0 0 0,3 1 0,6-3-6761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1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24575,'1'3'0,"1"0"0,0 0 0,1 0 0,-1 0 0,0-1 0,1 1 0,-1 0 0,1-1 0,5 3 0,14 17 0,-21-20 0,1 0 0,-1 0 0,0-1 0,0 1 0,1 0 0,-1 0 0,0 0 0,-1 1 0,1-1 0,0 0 0,-1 0 0,1 0 0,-1 0 0,0 1 0,0-1 0,1 0 0,-1 0 0,-1 1 0,1-1 0,0 0 0,-1 0 0,1 0 0,-1 1 0,1-1 0,-1 0 0,0 0 0,0 0 0,0 0 0,0 0 0,-1 0 0,1 0 0,0-1 0,-1 1 0,1 0 0,-1-1 0,0 1 0,1-1 0,-1 0 0,0 1 0,0-1 0,0 0 0,-3 1 0,2-1 0,0 0 0,0 0 0,1-1 0,-1 1 0,0-1 0,0 0 0,0 0 0,0 0 0,0 0 0,0-1 0,0 1 0,0-1 0,1 0 0,-1 1 0,0-1 0,0 0 0,1-1 0,-1 1 0,0-1 0,1 1 0,0-1 0,-1 1 0,1-1 0,0 0 0,0 0 0,0-1 0,0 1 0,0 0 0,0 0 0,1-1 0,-1 1 0,1-1 0,-2-3 0,3 5 0,-1-1 0,0 1 0,0-1 0,1 0 0,-1 1 0,1-1 0,0 0 0,-1 1 0,1-1 0,0 0 0,0 1 0,0-1 0,0 0 0,0 0 0,1 1 0,-1-1 0,0 0 0,1 1 0,0-1 0,-1 0 0,1 1 0,0-1 0,-1 1 0,1-1 0,0 1 0,0 0 0,0-1 0,0 1 0,3-2 0,-3 2 0,-1 1 0,1-1 0,0 1 0,0 0 0,-1-1 0,1 1 0,0 0 0,0 0 0,-1-1 0,1 1 0,0 0 0,0 0 0,0 0 0,0 0 0,-1 0 0,1 0 0,0 0 0,0 1 0,0-1 0,-1 0 0,1 0 0,0 1 0,1 0 0,-1 0 0,1 0 0,-1 0 0,0 0 0,1 0 0,-1 1 0,0-1 0,0 1 0,0-1 0,0 1 0,0-1 0,0 1 0,0 0 0,0-1 0,-1 1 0,1 2 0,3 31 0,-4-34 0,0 0 0,0 0 0,0 0 0,0 0 0,0 0 0,0 0 0,-1 0 0,1 1 0,0-1 0,-1 0 0,1 0 0,-1 0 0,1 0 0,-1 0 0,0-1 0,1 1 0,-1 0 0,0 0 0,0 0 0,1 0 0,-1-1 0,0 1 0,0 0 0,0-1 0,0 1 0,0-1 0,0 1 0,-2 0 0,3-1 0,-1 0 0,1 0 0,0 0 0,-1 0 0,1 0 0,-1 0 0,1 0 0,0 1 0,-1-1 0,1 0 0,0-1 0,-1 1 0,1 0 0,0 0 0,-1 0 0,1 0 0,-1 0 0,1 0 0,0 0 0,-1 0 0,1-1 0,0 1 0,0 0 0,-1 0 0,1 0 0,0-1 0,-1 1 0,1 0 0,0-1 0,0 1 0,-1 0 0,1 0 0,0-1 0,0 1 0,0 0 0,0-1 0,-1 1 0,1 0 0,0-1 0,0 1 0,0-1 0,0 1 0,0-1 0,6-19 0,-5 20 0,-1-1 0,0 0 0,0 1 0,1-1 0,-1 0 0,0 1 0,1-1 0,-1 0 0,1 1 0,-1-1 0,0 0 0,1 1 0,0-1 0,-1 1 0,1-1 0,-1 1 0,1 0 0,0-1 0,-1 1 0,1-1 0,0 1 0,-1 0 0,1 0 0,0-1 0,0 1 0,-1 0 0,1 0 0,0 0 0,0 0 0,-1 0 0,1 0 0,0 0 0,0 0 0,-1 0 0,1 0 0,0 0 0,0 1 0,-1-1 0,1 0 0,0 0 0,-1 1 0,1-1 0,0 0 0,-1 1 0,1-1 0,-1 1 0,1-1 0,0 1 0,-1-1 0,1 1 0,-1 0 0,1-1 0,-1 1 0,0-1 0,1 1 0,-1 1 0,1-2 3,-1 1 1,0 0-1,1 0 0,-1 0 0,0 0 1,0 0-1,0 0 0,0-1 0,0 1 1,0 0-1,0 0 0,0 0 0,0 0 1,0 0-1,0 0 0,-1 0 0,1-1 1,0 1-1,-1 0 0,1 0 0,0 0 0,-1-1 1,1 1-1,-1 0 0,0 0 0,1-1 1,-1 1-1,1 0 0,-1-1 0,0 1 1,0-1-1,1 1 0,-1-1 0,0 1 1,0-1-1,0 1 0,-2 0-138,0 0 0,1 0 0,-1 0 0,0 0 0,1 0 0,-1 0 0,0-1 0,0 1 0,0-1 0,-3 0 0,-8-2-6691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47 24575,'0'0'0,"1"-1"0,-1 0 0,1 0 0,-1 1 0,1-1 0,-1 0 0,1 1 0,0-1 0,-1 1 0,1-1 0,0 1 0,0-1 0,-1 1 0,1-1 0,0 1 0,0 0 0,0-1 0,-1 1 0,1 0 0,0 0 0,0 0 0,0-1 0,0 1 0,0 0 0,0 0 0,0 0 0,-1 1 0,1-1 0,0 0 0,0 0 0,0 0 0,0 1 0,0-1 0,-1 0 0,1 1 0,0-1 0,0 1 0,0-1 0,-1 1 0,1-1 0,0 1 0,-1-1 0,1 1 0,-1 0 0,1-1 0,0 1 0,-1 0 0,1 0 0,-1-1 0,0 1 0,1 0 0,-1 0 0,0 0 0,1 1 0,0 0 0,0 1 0,-1 0 0,1-1 0,-1 1 0,1 0 0,-1 0 0,0-1 0,0 1 0,0 0 0,0 0 0,0-1 0,-1 1 0,1 0 0,-1 0 0,0-1 0,0 1 0,-2 3 0,3-4 0,-1-1 0,0 0 0,0 1 0,1-1 0,-1 0 0,0 1 0,0-1 0,0 0 0,0 0 0,0 0 0,-1 0 0,1 0 0,0 0 0,0-1 0,-1 1 0,1 0 0,0 0 0,-1-1 0,1 1 0,-1-1 0,1 0 0,-1 1 0,1-1 0,-1 0 0,1 0 0,-1 0 0,1 0 0,-1 0 0,1 0 0,-1 0 0,1 0 0,-1-1 0,1 1 0,-1 0 0,1-1 0,-1 0 0,1 1 0,0-1 0,-1 0 0,1 0 0,0 1 0,0-1 0,0 0 0,-1 0 0,1 0 0,0-1 0,0 1 0,0 0 0,1 0 0,-1-1 0,-1-2 0,0 2 0,0-1 0,0 0 0,1 0 0,0 0 0,-1 0 0,1 0 0,0 0 0,0-1 0,1 1 0,-1 0 0,1 0 0,0-1 0,-1 1 0,1 0 0,1-1 0,-1 1 0,0 0 0,1 0 0,0-1 0,0 1 0,0 0 0,0 0 0,0 0 0,1 0 0,1-3 0,-2 4 0,0 1 0,1-1 0,-1 0 0,0 1 0,1-1 0,-1 1 0,1 0 0,0 0 0,-1-1 0,1 1 0,0 0 0,0 0 0,0 1 0,0-1 0,0 0 0,-1 1 0,1-1 0,1 1 0,-1-1 0,0 1 0,0 0 0,4 0 0,-3 1 0,0 0 0,0 0 0,0 0 0,0 0 0,0 1 0,-1-1 0,1 1 0,0-1 0,-1 1 0,1 0 0,-1 0 0,1 0 0,2 4 0,0 0 0,0-1 0,-1 1 0,0 0 0,0 1 0,0-1 0,-1 1 0,0-1 0,0 1 0,-1 0 0,0 0 0,0 0 0,1 10 0,-3-14 0,0 0 0,0 0 0,0-1 0,-1 1 0,1 0 0,-1 0 0,0-1 0,0 1 0,0 0 0,0-1 0,0 1 0,0-1 0,-1 0 0,1 1 0,-1-1 0,0 0 0,1 0 0,-1 0 0,0 0 0,0 0 0,-3 2 0,3-4 0,1 1 0,0-1 0,0 1 0,-1-1 0,1 0 0,-1 1 0,1-1 0,0 0 0,-1 0 0,1 0 0,0 0 0,-1 0 0,1 0 0,-1-1 0,1 1 0,0 0 0,-1-1 0,1 1 0,0-1 0,0 1 0,-1-1 0,1 0 0,0 1 0,0-1 0,0 0 0,0 0 0,0 0 0,0 0 0,0 0 0,0 0 0,0 0 0,0 0 0,0 0 0,1-1 0,-1 1 0,0 0 0,1 0 0,-1-1 0,1 1 0,0 0 0,-1-1 0,1-1 0,-1 0 0,0 0 0,0-1 0,1 1 0,-1 0 0,1-1 0,0 1 0,0-1 0,0 1 0,0-1 0,1 1 0,-1 0 0,1-1 0,0 1 0,0 0 0,0-1 0,0 1 0,1 0 0,-1 0 0,1 0 0,0 0 0,0 0 0,0 1 0,0-1 0,3-2 0,-3 3 0,0 0 0,-1 1 0,1-1 0,0 1 0,0-1 0,0 1 0,0 0 0,0 0 0,0 0 0,1 0 0,-1 0 0,0 0 0,0 1 0,1-1 0,-1 1 0,0-1 0,1 1 0,-1 0 0,0 0 0,1 0 0,-1 0 0,1 1 0,-1-1 0,0 1 0,1-1 0,-1 1 0,0 0 0,0 0 0,0 0 0,1 0 0,-1 0 0,0 0 0,0 1 0,-1-1 0,3 3 0,-3-4-41,0 1 0,0 0-1,0 0 1,0 0-1,0 0 1,0 0 0,0 0-1,-1 0 1,1 0 0,0 0-1,-1 0 1,1 0-1,-1 1 1,1-1 0,-1 0-1,0 0 1,1 0 0,-1 1-1,0-1 1,0 0-1,0 1 1,0-1 0,0 0-1,0 0 1,0 1 0,0-1-1,-1 0 1,1 0-1,0 1 1,-1-1 0,1 0-1,-2 2 1,-6 6-6785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 24575,'-2'5'0,"1"0"0,-1 0 0,0 0 0,-1 0 0,1 0 0,-1 0 0,0-1 0,-6 9 0,-5 7 0,-21 53 0,-43 131 0,38-91 0,-12 29-1365,45-129-5461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22 181 24575,'0'0'0,"0"0"0,0 0 0,1 0 0,-1 0 0,0 0 0,0 0 0,0 0 0,0 0 0,0 0 0,0 0 0,0 0 0,0 0 0,1 0 0,-1 0 0,0 0 0,0 0 0,0 0 0,0 0 0,0 0 0,0 0 0,0 0 0,0 0 0,1 0 0,-1 0 0,0 0 0,0 0 0,0-1 0,0 1 0,0 0 0,0 0 0,0 0 0,0 0 0,0 0 0,0 0 0,0 0 0,1 0 0,-1 0 0,0 0 0,0-1 0,0 1 0,0 0 0,0 0 0,0 0 0,0 0 0,0 0 0,0 0 0,0 0 0,0-1 0,0 1 0,0 0 0,0 0 0,0 0 0,0 0 0,0 0 0,0 0 0,0 0 0,0 0 0,-1-1 0,7 13 0,-7-12 0,1 0 0,0 0 0,-1-1 0,1 1 0,0 0 0,-1 0 0,1 0 0,0-1 0,-1 1 0,1 0 0,-1 0 0,1 0 0,0 0 0,-1 0 0,1 0 0,0 0 0,-1 0 0,1 0 0,-1 0 0,1 0 0,0 0 0,-1 0 0,1 0 0,-1 0 0,1 0 0,0 1 0,-1-1 0,1 0 0,0 0 0,-1 0 0,1 1 0,0-1 0,-1 0 0,1 0 0,0 1 0,0-1 0,-1 0 0,1 1 0,0-1 0,0 0 0,-1 1 0,1-1 0,0 0 0,0 1 0,0-1 0,0 0 0,0 1 0,0-1 0,-1 0 0,1 1 0,0-1 0,0 1 0,0-1 0,0 0 0,0 1 0,0-1 0,1 1 0,-1-1 0,0 0 0,0 1 0,0-1 0,0 0 0,0 1 0,0-1 0,1 0 0,-1 1 0,0-1 0,1 1 0,-3-2 0,1-1 0,-1 1 0,1-1 0,0 1 0,-1-1 0,1 0 0,0 1 0,0-1 0,0 0 0,0 0 0,0 0 0,1 0 0,-1 0 0,0 1 0,1-1 0,0 0 0,-1-1 0,1 1 0,0 0 0,0 0 0,0 0 0,0 0 0,1 0 0,-1 0 0,0 0 0,1 0 0,0 0 0,-1 0 0,2-2 0,-2 3 0,1 0 0,-1 1 0,0-1 0,1 0 0,-1 0 0,1 1 0,-1-1 0,1 0 0,-1 1 0,1-1 0,0 0 0,-1 1 0,1-1 0,0 1 0,-1-1 0,1 1 0,0-1 0,-1 1 0,1 0 0,0-1 0,0 1 0,0 0 0,0 0 0,-1-1 0,1 1 0,1 0 0,0 1 0,-1-1 0,1 1 0,-1 0 0,1-1 0,-1 1 0,1 0 0,-1 0 0,0 0 0,1 0 0,-1 0 0,0 1 0,0-1 0,0 0 0,0 1 0,0-1 0,0 0 0,0 1 0,0-1 0,-1 1 0,2 1 0,-1-1 0,-1-1 0,1 1 0,0-1 0,0 1 0,-1 0 0,1 0 0,-1-1 0,0 1 0,1 0 0,-1-1 0,0 1 0,0 0 0,0 0 0,0 0 0,0-1 0,-1 1 0,1 0 0,-1 0 0,1-1 0,-1 1 0,-1 3 0,2-5 0,0 0 0,-1 1 0,1-1 0,0 0 0,0 0 0,-1 1 0,1-1 0,-1 0 0,1 0 0,0 1 0,-1-1 0,1 0 0,-1 0 0,1 0 0,0 0 0,-1 1 0,1-1 0,-1 0 0,1 0 0,-1 0 0,1 0 0,0 0 0,-1 0 0,1 0 0,-1 0 0,1 0 0,-1-1 0,1 1 0,-1 0 0,-16-17 0,14 10 0,0 1 0,1-1 0,0 0 0,0 0 0,0 0 0,1 0 0,0 0 0,0 0 0,1 0 0,0 0 0,0 0 0,1-1 0,0 1 0,0 0 0,0 0 0,1 0 0,0 0 0,1 1 0,-1-1 0,1 1 0,1-1 0,-1 1 0,9-12 0,-11 18 3,-1 0 0,0-1 0,1 1 0,-1-1 0,0 1 0,1-1 0,-1 1 0,1 0-1,-1-1 1,1 1 0,-1 0 0,1 0 0,-1-1 0,1 1 0,-1 0 0,1 0 0,-1 0 0,1-1-1,-1 1 1,1 0 0,-1 0 0,1 0 0,-1 0 0,1 0 0,0 0 0,-1 0 0,1 0 0,-1 1 0,1-1-1,-1 0 1,1 0 0,-1 0 0,1 0 0,-1 1 0,1-1 0,-1 0 0,1 1 0,-1-1 0,1 0-1,-1 1 1,1 0-90,0 0 0,0 0-1,-1 0 1,1 1 0,-1-1-1,1 0 1,-1 0 0,1 0 0,-1 1-1,0-1 1,0 0 0,0 1-1,1-1 1,-1 0 0,0 0-1,-1 2 1,-1 10-6739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24575,'19'59'0,"-1"1"0,2-2 0,4 0 0,39 72 0,-55-115 0,34 56 0,2-2 0,76 92 0,11-24-1365,-122-126-5461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7 24575,'5'-3'0,"4"10"0,6 15 0,-15-20 0,1 0 0,-1 0 0,0 1 0,0-1 0,0 0 0,0 0 0,0 0 0,0 0 0,-1 0 0,1 0 0,-1 0 0,1 0 0,-1 0 0,0 0 0,1 0 0,-1 0 0,0 0 0,-1 0 0,1 0 0,0-1 0,0 1 0,-1 0 0,1-1 0,-1 1 0,1-1 0,-1 0 0,0 1 0,0-1 0,1 0 0,-1 0 0,0 0 0,0 0 0,0-1 0,0 1 0,0 0 0,0-1 0,0 1 0,0-1 0,-1 0 0,1 0 0,0 0 0,0 0 0,0 0 0,-2-1 0,-2 1 0,0-1 0,1 0 0,-1 0 0,1-1 0,-1 1 0,1-1 0,0-1 0,0 1 0,0-1 0,0 1 0,0-1 0,1-1 0,-1 1 0,1-1 0,-7-7 0,10 10 0,-1-1 0,1 0 0,0 0 0,0 1 0,0-1 0,0 0 0,0 0 0,0 0 0,1 0 0,-1 0 0,0 0 0,1-1 0,0-1 0,0 3 0,0 0 0,0 0 0,0 1 0,0-1 0,0 0 0,1 0 0,-1 0 0,0 1 0,0-1 0,1 0 0,-1 0 0,1 1 0,-1-1 0,1 0 0,-1 1 0,1-1 0,-1 0 0,1 1 0,0-1 0,-1 1 0,1-1 0,0 1 0,0-1 0,2 0 0,-1 0 0,1 1 0,-1-1 0,1 1 0,-1-1 0,1 1 0,-1 0 0,1 0 0,-1 0 0,1 1 0,0-1 0,-1 0 0,1 1 0,-1 0 0,0-1 0,1 1 0,-1 0 0,1 0 0,3 3 0,0 0 0,-1 0 0,1 1 0,0 0 0,-1 0 0,0 0 0,0 1 0,7 11 0,-11-16 0,0 0 0,0 0 0,-1 0 0,1 0 0,0 0 0,0 1 0,-1-1 0,1 0 0,-1 0 0,1 1 0,-1-1 0,0 0 0,1 1 0,-1-1 0,0 0 0,0 1 0,0-1 0,0 0 0,0 1 0,0-1 0,0 0 0,0 1 0,-1-1 0,1 0 0,0 1 0,-1-1 0,1 0 0,-1 1 0,0-1 0,1 0 0,-1 0 0,0 0 0,0 0 0,0 0 0,0 0 0,1 0 0,-2 0 0,1 0 0,0 0 0,0 0 0,0-1 0,0 1 0,0 0 0,-1-1 0,1 1 0,0-1 0,-3 1 0,4-1 0,-1 0 0,1 0 0,0 0 0,-1 0 0,1 0 0,0 0 0,-1 0 0,1 0 0,-1 0 0,1 0 0,0 1 0,-1-1 0,1 0 0,0 0 0,-1 0 0,1 0 0,0 1 0,0-1 0,-1 0 0,1 0 0,0 0 0,-1 1 0,1-1 0,0 0 0,0 1 0,0-1 0,-1 0 0,1 0 0,0 1 0,0-1 0,0 0 0,0 1 0,-1-1 0,1 1 0,0-1 0,0 0 0,0 1 0,0-1 0,0 0 0,0 1 0,0-1 0,0 0 0,0 1 0,0-1 0,0 0 0,1 1 0,-3 18 0,-16 6-1365,6-13-5461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0 24575,'1'0'0,"0"1"0,0-1 0,0 0 0,0 1 0,0-1 0,-1 1 0,1-1 0,0 1 0,0 0 0,-1-1 0,1 1 0,0-1 0,-1 1 0,1 0 0,0 0 0,-1-1 0,1 1 0,-1 0 0,0 0 0,1 0 0,-1 0 0,1 0 0,-1 0 0,0-1 0,0 1 0,0 0 0,0 0 0,1 0 0,-1 0 0,0 0 0,-1 0 0,1 0 0,0 0 0,0 0 0,0 0 0,-1 1 0,-5 38 0,6-39 0,-15 51 0,-21 51 0,0-4 0,-89 233 0,104-295-1365,13-21-5461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86 24575,'-1'-3'0,"2"0"0,-1 0 0,0-1 0,1 1 0,-1 0 0,1 0 0,0 0 0,0 0 0,0 0 0,0 0 0,0 0 0,1 1 0,0-1 0,-1 0 0,1 1 0,0-1 0,0 1 0,0 0 0,1 0 0,-1-1 0,0 1 0,1 1 0,0-1 0,-1 0 0,1 1 0,0-1 0,0 1 0,0 0 0,0 0 0,4-1 0,-2 1 0,0 0 0,1 0 0,-1 1 0,0-1 0,0 1 0,1 1 0,-1-1 0,0 1 0,1 0 0,-1 0 0,0 0 0,0 1 0,0 0 0,0 0 0,0 0 0,0 1 0,5 3 0,1 3 0,-1 0 0,0 2 0,0-1 0,0 1 0,-2 0 0,1 1 0,-1 0 0,-1 1 0,0-1 0,-1 1 0,-1 1 0,0-1 0,0 1 0,-1 0 0,-1 0 0,-1 0 0,0 0 0,0 0 0,-2 1 0,1-1 0,-2 1 0,0-1 0,-1 0 0,0 0 0,-1 0 0,-1 0 0,0 0 0,-1 0 0,0-1 0,-1 0 0,-1 0 0,-9 14 0,11-22 0,1 0 0,-1-1 0,0 1 0,0-1 0,0 0 0,0 0 0,-1 0 0,0-1 0,1 0 0,-1 0 0,-1-1 0,1 1 0,0-1 0,0 0 0,-1-1 0,1 0 0,-1 0 0,0 0 0,1-1 0,-1 0 0,1 0 0,-1-1 0,0 0 0,1 0 0,-1 0 0,-7-3 0,2 0 0,0 0 0,0-1 0,1 0 0,0 0 0,0-1 0,0-1 0,0 0 0,1 0 0,0-1 0,1 0 0,0-1 0,0 0 0,-7-11 0,3 2 14,1-1-1,1 0 0,1-1 0,1 0 1,1-1-1,0 0 0,2 0 1,-5-24-1,10 37-78,-1-1 1,1 0-1,0 1 1,1-1-1,0 0 1,0 0-1,1 1 0,0-1 1,1 0-1,0 1 1,0-1-1,0 1 1,1 0-1,1 0 0,0 0 1,0 0-1,0 0 1,1 1-1,0 0 1,0 0-1,1 0 1,11-11-1,3 4-6761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41 24575,'1'36'0,"0"39"0,-2-70 0,1 0 0,-1 0 0,1 0 0,-2-1 0,1 1 0,0 0 0,-1-1 0,0 1 0,0-1 0,0 0 0,-5 7 0,7-10 0,-1 0 0,1-1 0,-1 1 0,1-1 0,0 1 0,-1-1 0,1 1 0,-1-1 0,1 1 0,-1-1 0,0 0 0,1 1 0,-1-1 0,1 0 0,-1 1 0,0-1 0,1 0 0,-1 0 0,1 0 0,-1 1 0,0-1 0,1 0 0,-1 0 0,0 0 0,1 0 0,-1 0 0,0 0 0,1-1 0,-1 1 0,0 0 0,1 0 0,-1 0 0,-1-1 0,-14-21 0,0-33 0,15 42 0,0 1 0,1-1 0,3-20 0,-3 29 0,1 1 0,-1-1 0,1 1 0,0 0 0,1-1 0,-1 1 0,0 0 0,4-5 0,-5 8 0,1-1 0,0 0 0,-1 0 0,1 0 0,0 0 0,0 1 0,0-1 0,0 0 0,-1 1 0,1-1 0,0 1 0,0-1 0,0 1 0,0-1 0,0 1 0,1 0 0,-1 0 0,0-1 0,0 1 0,0 0 0,0 0 0,0 0 0,0 0 0,0 0 0,3 1 0,-4-1 0,1 0 0,0 1 0,0-1 0,0 0 0,0 1 0,0-1 0,-1 1 0,1-1 0,0 1 0,0-1 0,-1 1 0,1-1 0,0 1 0,-1 0 0,1 0 0,-1-1 0,1 1 0,-1 0 0,1 1 0,0-6 0,-1 0 0,1 3 5,-1-1 0,0 1 0,1 0 0,-1-1 0,1 1 0,-1-1 0,1 1 0,-1 0 0,1-1 0,0 1 0,0 0 0,0 0 0,0-1 0,0 1 0,0 0 0,0 0 0,0 0 0,0 0 0,1 0 0,-1 1 0,0-1 0,1 0 0,1 0 0,-2 0-41,-1 1 0,1 0-1,0-1 1,0 1 0,0 0 0,-1-1-1,1 1 1,0 0 0,0 0 0,0 0 0,0 0-1,0 0 1,-1 0 0,1 0 0,0 0-1,0 0 1,0 0 0,0 0 0,-1 1 0,1-1-1,0 0 1,0 1 0,0-1 0,-1 0-1,1 1 1,0-1 0,-1 1 0,1-1 0,0 1-1,-1 0 1,1-1 0,0 1 0,-1 0 0,1-1-1,-1 1 1,0 0 0,1 0 0,-1-1-1,1 1 1,-1 1 0,1 7-6790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24575,'1'14'0,"0"0"0,2 0 0,0 0 0,0-1 0,1 1 0,1-1 0,0 0 0,7 12 0,60 98 0,202 242 0,-234-320 25,24 32-1415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6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23 24575,'0'0'0,"0"-1"0,0 1 0,0 0 0,0-1 0,0 1 0,0-1 0,0 1 0,0 0 0,0-1 0,0 1 0,0 0 0,0-1 0,0 1 0,1 0 0,-1-1 0,0 1 0,0 0 0,0 0 0,0-1 0,1 1 0,-1 0 0,0-1 0,0 1 0,1 0 0,-1 0 0,0 0 0,0-1 0,1 1 0,-1 0 0,0 0 0,1 0 0,-1 0 0,0-1 0,1 1 0,-1 0 0,1 0 0,15 5 0,11 15 0,-25-18 0,0 0 0,-1 0 0,1 0 0,-1 1 0,0-1 0,1 0 0,-1 1 0,0-1 0,0 1 0,0-1 0,-1 1 0,1-1 0,-1 1 0,1 0 0,-1-1 0,0 1 0,0 0 0,0-1 0,0 1 0,-1 0 0,1-1 0,-1 1 0,1 0 0,-1-1 0,0 1 0,0-1 0,-2 4 0,1-4 0,1-1 0,0 1 0,-1-1 0,0 1 0,1-1 0,-1 0 0,0 0 0,0 0 0,0 0 0,0 0 0,0 0 0,0 0 0,0 0 0,0-1 0,0 1 0,0-1 0,0 0 0,0 1 0,0-1 0,0 0 0,0 0 0,-1-1 0,1 1 0,0 0 0,0-1 0,0 1 0,0-1 0,0 0 0,0 1 0,0-1 0,0 0 0,0 0 0,0-1 0,-2-1 0,0 0 0,1 0 0,-1 0 0,1 0 0,0 0 0,0-1 0,0 0 0,0 1 0,1-1 0,0 0 0,-1 0 0,1-1 0,1 1 0,-1 0 0,1-1 0,-1 1 0,0-6 0,2 9 0,0-1 0,-1 0 0,1 1 0,0-1 0,0 1 0,0-1 0,0 0 0,0 1 0,0-1 0,0 1 0,1-1 0,-1 1 0,0-1 0,1 1 0,0-1 0,-1 1 0,1-1 0,0 1 0,0-1 0,-1 1 0,1 0 0,0 0 0,0-1 0,1 1 0,-1 0 0,0 0 0,0 0 0,0 0 0,1 0 0,-1 0 0,1 1 0,-1-1 0,0 0 0,1 1 0,-1-1 0,1 1 0,-1-1 0,1 1 0,0 0 0,-1 0 0,1 0 0,-1 0 0,1 0 0,0 0 0,-1 0 0,1 0 0,2 1 0,-1 0 0,1 0 0,-1-1 0,0 1 0,0 1 0,0-1 0,0 0 0,0 1 0,-1-1 0,1 1 0,4 4 0,-6-6 0,0 1 0,-1-1 0,1 1 0,0 0 0,0-1 0,-1 1 0,1 0 0,0 0 0,-1 0 0,1-1 0,-1 1 0,1 0 0,-1 0 0,0 0 0,1 0 0,-1 0 0,0 0 0,1 0 0,-1 0 0,0 0 0,0 0 0,0 0 0,0 0 0,0 0 0,0 0 0,0 0 0,-1 0 0,1 0 0,0 0 0,0 0 0,-1 0 0,1 0 0,-1 0 0,1 0 0,-1-1 0,0 3 0,1-3 0,0 1 0,-1-1 0,1 0 0,0 1 0,0-1 0,-1 0 0,1 1 0,0-1 0,-1 0 0,1 0 0,0 1 0,-1-1 0,1 0 0,-1 0 0,1 1 0,0-1 0,-1 0 0,1 0 0,-1 0 0,1 0 0,0 0 0,-1 0 0,1 0 0,-1 0 0,1 0 0,-1 0 0,1 0 0,0 0 0,-1 0 0,1 0 0,-1 0 0,1 0 0,-1 0 0,1 0 0,0 0 0,-1-1 0,1 1 0,-1-1 0,-8-15 0,10-3 0,-1 19 0,0 0 0,1-1 0,-1 1 0,0 0 0,0 0 0,1-1 0,-1 1 0,0 0 0,1 0 0,-1 0 0,0-1 0,1 1 0,-1 0 0,0 0 0,1 0 0,-1 0 0,0 0 0,1 0 0,-1 0 0,1 0 0,-1 0 0,0 0 0,1 0 0,-1 0 0,0 0 0,1 0 0,-1 0 0,1 0 0,-1 0 0,0 0 0,1 0 0,-1 0 0,0 1 0,1-1 0,-1 0 0,0 0 0,1 1 0,-1-1 0,0 0 0,0 0 0,1 1 0,0 0-62,-1-1 0,1 1 0,-1-1 0,1 1 0,-1 0-1,0-1 1,1 1 0,-1 0 0,0-1 0,1 1 0,-1 0 0,0 0 0,0-1-1,0 1 1,0 0 0,0 0 0,0-1 0,0 1 0,0 0 0,0 1 0,0-2 1,0 11-6765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24575,'6'1'0,"0"-1"0,0 1 0,-1 0 0,1 0 0,-1 1 0,1 0 0,-1 0 0,1 0 0,-1 0 0,0 1 0,0 0 0,0 0 0,0 0 0,-1 1 0,1 0 0,-1-1 0,0 2 0,0-1 0,0 0 0,-1 1 0,6 9 0,-6-10 0,-2 0 0,1 0 0,0-1 0,-1 1 0,0 0 0,0 1 0,0-1 0,0 0 0,-1 0 0,1 0 0,-1 0 0,0 1 0,0-1 0,-1 0 0,1 0 0,-1 0 0,0 0 0,0 0 0,-1 0 0,1 0 0,-1 0 0,0 0 0,0 0 0,0-1 0,0 1 0,-1-1 0,1 1 0,-1-1 0,0 0 0,0 0 0,-4 3 0,3-4 0,0 1 0,0-1 0,0 1 0,0-1 0,-1 0 0,1-1 0,-1 1 0,1-1 0,-1 0 0,0 0 0,1 0 0,-1-1 0,0 0 0,0 0 0,1 0 0,-1 0 0,0-1 0,0 0 0,1 0 0,-1 0 0,1 0 0,-1-1 0,1 0 0,-1 0 0,1 0 0,0 0 0,0-1 0,0 0 0,0 1 0,0-1 0,1-1 0,-1 1 0,1-1 0,0 1 0,0-1 0,0 0 0,1 0 0,-1 0 0,1 0 0,0-1 0,0 1 0,1 0 0,-1-1 0,1 0 0,0 1 0,0-1 0,0 0 0,1 1 0,0-1 0,0 0 0,0 0 0,1-5 0,-1 8 0,1 0 0,-1 0 0,1 1 0,-1-1 0,1 0 0,0 0 0,0 0 0,-1 1 0,1-1 0,1 0 0,-1 1 0,0-1 0,0 1 0,0-1 0,1 1 0,-1 0 0,1 0 0,-1-1 0,1 1 0,0 0 0,-1 0 0,1 1 0,0-1 0,0 0 0,0 0 0,-1 1 0,3-1 0,0 1 0,-1 0 0,1 0 0,-1 0 0,0 0 0,1 1 0,-1-1 0,0 1 0,1 0 0,-1 0 0,0 1 0,0-1 0,0 0 0,0 1 0,4 2 0,-4-2 0,0 0 0,0 0 0,0 1 0,-1-1 0,1 1 0,-1-1 0,1 1 0,-1 0 0,0 0 0,0 0 0,0 0 0,-1 0 0,3 5 0,-4-7 0,1 1 0,-1 0 0,0-1 0,1 1 0,-1-1 0,0 1 0,0 0 0,0-1 0,0 1 0,-1 0 0,1-1 0,0 1 0,-1 0 0,1-1 0,-1 1 0,1-1 0,-1 1 0,0-1 0,0 1 0,0-1 0,0 1 0,0-1 0,0 0 0,0 0 0,0 1 0,0-1 0,-1 0 0,1 0 0,-2 1 0,2-2 0,0 1 0,0 0 0,0 0 0,-1-1 0,1 1 0,0-1 0,0 1 0,-1-1 0,1 0 0,0 1 0,-1-1 0,1 0 0,0 0 0,-1 0 0,1 0 0,0 0 0,-1 0 0,1 0 0,0 0 0,-1-1 0,1 1 0,0 0 0,-1-1 0,1 1 0,0-1 0,0 0 0,-2-1 0,2 2 0,1 0 0,0 0 0,0-1 0,-1 1 0,1 0 0,0 0 0,-1-1 0,1 1 0,0 0 0,0-1 0,0 1 0,0 0 0,-1-1 0,1 1 0,0 0 0,0-1 0,0 1 0,0-1 0,0 1 0,0 0 0,0-1 0,0 1 0,0 0 0,0-1 0,0 1 0,0-1 0,0 1 0,0 0 0,0-1 0,1 0 0,-1 1 0,1-1 0,0 0 0,-1 1 0,1-1 0,0 0 0,0 1 0,0-1 0,0 1 0,-1-1 0,1 1 0,0 0 0,0-1 0,0 1 0,0 0 0,0 0 0,0-1 0,0 1 0,1 0 0,-2 0 1,0 0-1,0 0 0,1 0 0,-1 0 1,0 0-1,0 0 0,0 0 1,0 0-1,0 0 0,0 0 1,0 0-1,0 0 0,1 0 1,-1 0-1,0 0 0,0 0 1,0 0-1,0-1 0,0 1 0,0 0 1,0 0-1,0 0 0,0 0 1,0 0-1,0 0 0,0 0 1,0 0-1,0 0 0,0-1 1,0 1-1,0 0 0,0 0 1,1 0-1,-1 0 0,0 0 0,0 0 1,0 0-1,-1 0 0,1-1 1,0 1-1,0 0 0,0 0 1,0 0-1,0 0 0,0 0 1,0 0-1,0 0 0,0 0 0,0 0 1,0-1-1,0 1 0,0 0 1,0 0-1,0 0 0,0 0 1,0 0-1,-1 0 0,1 0 1,0 0-1,0 0 0,0 0 1,0 0-1,0 0 0,0 0 0,0 0 1,-2-3-1387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2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10 24575,'12'-9'0,"-20"23"0,-30 38 0,26-36 0,-18 30 0,2 0 0,-29 66 0,-35 107 0,30-64 0,15-32 0,29-71 0,-33 67 0,39-102 120,6-12-321,4-10-1083,3-4-5542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24575,'0'17'0,"-1"1"0,-1-1 0,-6 29 0,8-43 0,-1 1 0,1-1 0,-1 0 0,0 0 0,0 0 0,0 0 0,0 0 0,-1 0 0,1-1 0,-1 1 0,0 0 0,0-1 0,0 1 0,0-1 0,0 0 0,0 1 0,-1-1 0,1 0 0,-1 0 0,1-1 0,-1 1 0,0 0 0,0-1 0,0 0 0,0 0 0,0 0 0,0 0 0,-4 1 0,5-3 0,0 1 0,-1-1 0,1 0 0,0 1 0,-1-1 0,1 0 0,0 0 0,0-1 0,0 1 0,-1 0 0,2-1 0,-1 1 0,0-1 0,0 0 0,0 0 0,1 0 0,-1 1 0,1-2 0,-1 1 0,1 0 0,0 0 0,0 0 0,-1-3 0,1 3 0,0 1 0,0-1 0,0 0 0,1 1 0,-1-1 0,1 0 0,-1 0 0,1 1 0,-1-1 0,1 0 0,0 0 0,0 0 0,0 1 0,0-1 0,0 0 0,0 0 0,1 0 0,-1 1 0,1-1 0,-1 0 0,1 1 0,-1-1 0,1 0 0,0 1 0,0-1 0,0 0 0,0 1 0,0 0 0,0-1 0,3-2 0,-3 4 0,1 0 0,-1 0 0,0-1 0,0 1 0,1 0 0,-1 0 0,0 1 0,1-1 0,-1 0 0,0 0 0,1 0 0,-1 1 0,0-1 0,0 1 0,0-1 0,1 1 0,-1 0 0,0-1 0,0 1 0,0 0 0,0 0 0,0-1 0,0 1 0,0 0 0,0 0 0,0 0 0,-1 0 0,1 1 0,0-1 0,-1 0 0,1 0 0,-1 0 0,2 2 0,-2-2 0,1 0 0,0 0 0,-1-1 0,1 1 0,0 0 0,-1 0 0,1 0 0,-1 0 0,1 0 0,-1 0 0,0 0 0,1 0 0,-1 0 0,0 0 0,0 0 0,0 1 0,0-1 0,0 0 0,0 0 0,0 0 0,0 0 0,0 0 0,0 0 0,0 0 0,-1 0 0,1 0 0,-1 0 0,1 0 0,0 0 0,-1 0 0,0 0 0,1 0 0,-1 0 0,0 0 0,1-1 0,-2 2 0,0-1 0,1-1 0,0 0 0,0-1 0,-1 1 0,1 0 0,0 0 0,0 0 0,-1-1 0,1 1 0,0-1 0,0 1 0,0-1 0,0 1 0,0-1 0,0 0 0,0 0 0,0 1 0,0-1 0,0 0 0,0 0 0,0 0 0,0 0 0,1 0 0,-1 0 0,0 0 0,1 0 0,-1 0 0,1 0 0,-1-1 0,1 1 0,0 0 0,-1 0 0,1 0 0,0-1 0,0 1 0,0-3 0,-1 1 0,0-1 0,1 1 0,-1-1 0,1 1 0,0-1 0,0 0 0,1 1 0,-1-1 0,1 1 0,-1-1 0,1 1 0,2-4 0,-3 6 0,0 0 0,1 0 0,-1 1 0,1-1 0,-1 0 0,1 0 0,-1 1 0,1-1 0,-1 1 0,1-1 0,0 0 0,-1 1 0,1-1 0,0 1 0,0-1 0,-1 1 0,1 0 0,0-1 0,0 1 0,0 0 0,-1 0 0,1-1 0,0 1 0,0 0 0,0 0 0,0 0 0,0 0 0,0 0 0,-1 0 0,3 0 0,-2 1 0,1 0 0,0 0 0,0 0 0,0 1 0,-1-1 0,1 0 0,0 1 0,-1-1 0,1 1 0,-1-1 0,0 1 0,2 2 0,0 1 0,0-1 0,0 1 0,0 0 0,-1 0 0,0 0 0,0 0 0,-1 0 0,1 0 0,1 10 0,-4-13-41,1 0 0,0 1-1,-1-1 1,0 0-1,1 0 1,-1 1 0,0-1-1,0 0 1,0 0 0,0 0-1,0 0 1,-1 0-1,1 0 1,-1 0 0,1-1-1,-1 1 1,0-1 0,1 1-1,-1-1 1,0 1-1,0-1 1,0 0 0,0 0-1,0 0 1,0 0 0,-1 0-1,1 0 1,0-1-1,0 1 1,-1-1 0,1 0-1,-3 1 1,-11-3-6785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24575,'-2'11'0,"0"-1"0,-1 0 0,0 0 0,-8 16 0,10-23 0,-84 268 0,3-4 0,76-248-1365,3-4-5461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63 24575,'-1'-3'0,"-2"-18"0,6 15 0,5 12 0,-7-4 0,1 0 0,-1 0 0,0-1 0,0 1 0,0 0 0,0 0 0,0 0 0,-1 0 0,1 0 0,-1 0 0,1 1 0,-1-1 0,0 0 0,1 0 0,-1 0 0,0 0 0,-1 0 0,1 1 0,0-1 0,-1 0 0,1 0 0,-1 0 0,1 0 0,-1 0 0,-1 3 0,1-5 0,1 1 0,-1 0 0,1 0 0,-1-1 0,1 1 0,-1 0 0,0-1 0,1 1 0,-1 0 0,0-1 0,0 1 0,1-1 0,-1 0 0,0 1 0,0-1 0,0 1 0,0-1 0,1 0 0,-1 0 0,0 0 0,0 1 0,0-1 0,-1 0 0,0-1 0,0 1 0,1 0 0,-1-1 0,0 0 0,1 1 0,-1-1 0,1 0 0,-1 0 0,1 0 0,-1 0 0,1 0 0,0 0 0,-1 0 0,1-1 0,0 1 0,0 0 0,-1-2 0,-27-43 0,24 20 0,5 25 0,1 0 0,-1 0 0,0 1 0,0-1 0,1 0 0,-1 0 0,0 1 0,1-1 0,-1 0 0,1 1 0,-1-1 0,1 0 0,-1 1 0,1-1 0,-1 1 0,1-1 0,0 1 0,-1-1 0,1 1 0,0-1 0,-1 1 0,1 0 0,0-1 0,0 1 0,-1 0 0,1 0 0,2-1 0,-1 1 0,0 1 0,0-1 0,0 0 0,0 1 0,-1-1 0,1 1 0,0 0 0,0 0 0,0-1 0,0 1 0,-1 1 0,1-1 0,0 0 0,-1 0 0,1 0 0,-1 1 0,1-1 0,-1 1 0,0-1 0,0 1 0,1 0 0,-1-1 0,0 1 0,-1 0 0,1 0 0,0 0 0,0 0 0,-1 0 0,1-1 0,-1 1 0,0 0 0,1 0 0,-1 0 0,0 0 0,0 1 0,0-1 0,-1 0 0,1 0 0,0-1 0,-1 1 0,1 0 0,-2 2 0,1-3 0,0-1 0,0 1 0,0-1 0,-1 1 0,1-1 0,0 0 0,0 0 0,0 1 0,-1-1 0,1 0 0,0 0 0,0 0 0,-1 0 0,1-1 0,0 1 0,0 0 0,-1 0 0,1-1 0,0 1 0,0-1 0,0 1 0,0-1 0,0 1 0,0-1 0,0 0 0,0 0 0,0 1 0,0-1 0,0 0 0,0 0 0,0 0 0,0 0 0,1 0 0,-1 0 0,0-1 0,0 1 0,0 0 0,0 1 0,0-1 0,0 0 0,0 0 0,0 0 0,0 1 0,1-1 0,-1 0 0,0 0 0,1 0 0,-1 0 0,1-1 0,-1 1 0,1 0 0,-1 0 0,1 0 0,0 0 0,-1 0 0,1-1 0,0 1 0,0 0 0,0 0 0,0 0 0,0-1 0,0 1 0,0 0 0,0 0 0,1 0 0,-1 0 0,0-1 0,1 1 0,-1 0 0,1 0 0,1-2 0,-2 3 0,0 0 0,1 0 0,-1 0 0,1-1 0,-1 1 0,1 0 0,-1 0 0,1 0 0,-1 0 0,0 0 0,1 0 0,-1 0 0,1 0 0,-1 0 0,1 0 0,-1 1 0,1-1 0,-1 0 0,1 0 0,-1 0 0,0 1 0,1-1 0,-1 0 0,1 0 0,-1 1 0,0-1 0,1 0 0,-1 0 0,0 1 0,1-1 0,-1 1 0,0-1 0,0 0 0,1 1 0,-1-1 0,0 1 0,0-1 0,0 0 0,0 1 0,1-1 0,-1 1 0,0 0 0,0 0 0,1 0 0,-1 0 0,0 0 0,0 0 0,0 0 0,1 1 0,-1-1 0,0 0 0,0 0 0,0 0 0,-1 0 0,1 0 0,0 0 0,0 0 0,-1 1 0,1-1 0,0 0 0,-1 1 0,0-1-76,0 0 1,0 0-1,0 0 0,0 0 0,0-1 0,0 1 0,-1 0 0,1-1 1,0 1-1,0 0 0,0-1 0,-1 0 0,1 1 0,0-1 1,0 0-1,-1 1 0,-1-1 0,-9-1-6750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24575,'-1'0'0,"1"0"0,-1 0 0,1 1 0,-1-1 0,0 0 0,1 0 0,-1 1 0,1-1 0,-1 1 0,1-1 0,-1 0 0,1 1 0,-1-1 0,1 1 0,-1-1 0,1 1 0,-1-1 0,1 1 0,0 0 0,-1-1 0,1 1 0,0-1 0,0 1 0,0 0 0,-1-1 0,1 1 0,0 0 0,0-1 0,0 1 0,0 0 0,0-1 0,0 1 0,0 0 0,0-1 0,0 1 0,0 0 0,1-1 0,-1 1 0,0 0 0,1 0 0,7 29 0,18 30 0,2-1 0,3-2 0,49 70 0,-21-36 0,177 263 0,-233-350 0,1 3 0,0 0 0,0 0 0,1 0 0,0-1 0,0 0 0,1 0 0,0 0 0,0-1 0,11 8 0,-17-13-21,0 0-1,0 0 0,1 0 1,-1 0-1,0 1 0,0-1 1,0 0-1,0 0 0,1 0 1,-1 0-1,0 0 0,0 0 1,0 0-1,0 0 0,1 0 1,-1-1-1,0 1 0,0 0 1,0 0-1,0 0 0,1 0 0,-1 0 1,0 0-1,0 0 0,0 0 1,0 0-1,0 0 0,1-1 1,-1 1-1,0 0 0,0 0 1,0 0-1,0 0 0,0 0 1,0 0-1,0-1 0,0 1 1,0 0-1,1 0 0,-1 0 1,0 0-1,0-1 0,0 1 1,0 0-1,0 0 0,0 0 1,0 0-1,0-1 0,0 1 1,0 0-1,0 0 0,0 0 1,0 0-1,-1-1 0,1 1 1,0 0-1,0 0 0,0 0 1,0 0-1,0-1 0,0 1 1,0 0-1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24575,'2'0'0,"0"1"0,-1-1 0,1 0 0,0 0 0,0 1 0,0-1 0,0 1 0,-1 0 0,1-1 0,0 1 0,-1 0 0,1 0 0,0 0 0,-1 0 0,1 0 0,-1 0 0,0 1 0,1-1 0,-1 0 0,0 1 0,0-1 0,0 1 0,0 0 0,2 2 0,-2 0 0,1 0 0,-1 0 0,0-1 0,0 1 0,0 0 0,-1 0 0,1 0 0,-1 0 0,0 0 0,0 0 0,-1 0 0,0 4 0,1-5 0,0-1 0,-1 1 0,1 0 0,-1 0 0,1-1 0,-1 1 0,0-1 0,0 1 0,0-1 0,0 1 0,-1-1 0,1 0 0,-1 1 0,1-1 0,-1 0 0,0 0 0,0 0 0,0 0 0,0-1 0,0 1 0,0 0 0,-1-1 0,1 0 0,-1 1 0,1-1 0,0 0 0,-1 0 0,0 0 0,1-1 0,-1 1 0,0-1 0,1 1 0,-1-1 0,0 0 0,1 0 0,-1 0 0,0 0 0,0-1 0,1 1 0,-5-2 0,2 0 0,0 0 0,0-1 0,0 0 0,0 0 0,1 0 0,-1 0 0,1-1 0,0 0 0,0 0 0,0 0 0,-5-8 0,7 10 0,0-1 0,1 1 0,-1 0 0,1 0 0,0-1 0,0 1 0,0-1 0,0 1 0,0-1 0,0 1 0,0-1 0,1 0 0,0 1 0,-1-1 0,1 0 0,0 1 0,0-1 0,0 0 0,1 0 0,-1 1 0,1-1 0,-1 0 0,1 1 0,0-1 0,2-3 0,-3 6 0,1-1 0,-1 0 0,1 0 0,-1 1 0,1-1 0,-1 0 0,1 1 0,-1-1 0,1 1 0,0-1 0,-1 1 0,1-1 0,0 1 0,0-1 0,0 1 0,-1 0 0,1-1 0,0 1 0,0 0 0,0 0 0,-1-1 0,1 1 0,0 0 0,0 0 0,0 0 0,0 0 0,1 0 0,21 16 0,-18-10 0,0 0 0,0 0 0,-1 1 0,0-1 0,3 10 0,-6-16 0,2 8 0,0 0 0,-1 0 0,0 0 0,2 13 0,-3-20 0,-1 0 0,0 0 0,0 0 0,0 0 0,0 1 0,0-1 0,0 0 0,0 0 0,0 0 0,0 1 0,0-1 0,-1 0 0,1 0 0,0 0 0,-1 0 0,1 0 0,-1 0 0,0 0 0,1 0 0,-1 0 0,0 0 0,1 0 0,-1 0 0,0 0 0,0 0 0,0-1 0,0 1 0,0 0 0,0-1 0,0 1 0,0 0 0,0-1 0,0 1 0,0-1 0,0 0 0,0 1 0,0-1 0,-1 0 0,1 0 0,0 0 0,0 0 0,0 0 0,-2 0 0,1 0 0,-1-1 0,1 1 0,0-1 0,0 0 0,0 0 0,0 0 0,0 0 0,0 0 0,0 0 0,1 0 0,-1-1 0,0 1 0,1-1 0,-1 1 0,1-1 0,-1 0 0,1 1 0,0-1 0,-1 0 0,1 0 0,0 0 0,0 0 0,1 0 0,-1 0 0,0 0 0,1 0 0,-1 0 0,1-1 0,0 1 0,-1 0 0,1 0 0,0 0 0,0-1 0,1 1 0,-1 0 0,0 0 0,2-4 0,-1 5-32,-1 0-1,1 1 1,0-1-1,-1 1 1,1-1-1,0 1 1,0 0-1,0-1 1,-1 1-1,1 0 1,0-1-1,0 1 1,0 0-1,0 0 1,0 0-1,0 0 1,-1 0-1,1 0 1,0 0-1,0 0 1,0 0-1,0 0 1,0 0-1,0 1 1,-1-1-1,1 0 1,0 1-1,0-1 1,0 0-1,-1 1 1,1-1-1,0 1 1,0 0-1,-1-1 1,1 1-1,0-1 1,-1 1-1,1 0 0,-1 0 1,1-1-1,0 2 1,10 11-6794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1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24575,'0'-1'0,"0"1"0,0-1 0,0 0 0,0 1 0,0-1 0,0 0 0,0 1 0,1-1 0,-1 1 0,0-1 0,0 0 0,1 1 0,-1-1 0,0 1 0,1-1 0,-1 1 0,1-1 0,-1 1 0,0-1 0,1 1 0,-1 0 0,1-1 0,-1 1 0,1-1 0,0 1 0,-1 0 0,1 0 0,-1-1 0,1 1 0,-1 0 0,1 0 0,0 0 0,-1-1 0,1 1 0,0 0 0,-1 0 0,1 0 0,0 0 0,-1 0 0,1 0 0,-1 1 0,1-1 0,0 0 0,-1 0 0,1 0 0,-1 1 0,1-1 0,0 0 0,-1 0 0,1 1 0,0 0 0,30 17 0,-11 4 0,-1 2 0,-1 0 0,-1 1 0,14 27 0,2 1 0,27 49 32,-34-54-731,51 67 1,-64-98-6128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14 24575,'1'-8'0,"-1"2"0,-11 14 0,-5 8 0,1 0 0,0 0 0,2 2 0,0 0 0,-19 34 0,-42 108 0,43-87 0,-75 229 0,28-68 0,61-209 120,11-23-321,7-17-1083,2 3-5542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35 24575,'0'0'0,"0"0"0,0 0 0,0-1 0,0 1 0,0 0 0,0 0 0,-1-1 0,1 1 0,0 0 0,0 0 0,0-1 0,0 1 0,0 0 0,0 0 0,0-1 0,0 1 0,0 0 0,0 0 0,0-1 0,0 1 0,1 0 0,-1 0 0,0-1 0,0 1 0,0 0 0,0 0 0,0-1 0,0 1 0,0 0 0,1 0 0,-1 0 0,0-1 0,0 1 0,0 0 0,1 0 0,-1 0 0,0 0 0,0 0 0,0-1 0,1 1 0,-1 0 0,0 0 0,0 0 0,1 0 0,-1 0 0,0 0 0,0 0 0,1 0 0,-1 0 0,0 0 0,0 0 0,1 0 0,-1 0 0,0 0 0,0 0 0,1 0 0,-1 0 0,0 0 0,0 0 0,1 0 0,-1 1 0,0-1 0,1 0 0,9 15 0,-10-13 0,1 0 0,0-1 0,-1 1 0,0 0 0,1-1 0,-1 1 0,0 0 0,0-1 0,0 1 0,0 0 0,0 0 0,0-1 0,-1 1 0,1 0 0,0-1 0,-1 1 0,0 0 0,1-1 0,-1 1 0,0-1 0,0 1 0,0-1 0,1 1 0,-2-1 0,1 0 0,0 0 0,0 1 0,0-1 0,-1 0 0,1 0 0,0 0 0,-1 0 0,1 0 0,-1 0 0,1-1 0,-4 2 0,3-2 0,0 0 0,0 0 0,0 0 0,0 0 0,-1 0 0,1 0 0,0-1 0,0 1 0,0-1 0,0 1 0,0-1 0,0 0 0,0 0 0,0 0 0,0 0 0,0 0 0,1 0 0,-1-1 0,0 1 0,1-1 0,-1 1 0,1-1 0,-1 1 0,1-1 0,0 0 0,0 0 0,0 0 0,0 0 0,-2-3 0,2 3 0,0 0 0,0 0 0,1 0 0,-1 0 0,0 0 0,1 0 0,-1 0 0,1 0 0,0 0 0,0 0 0,0 0 0,0 0 0,0 0 0,0 0 0,0 0 0,1 0 0,-1 0 0,1 0 0,-1 0 0,1 0 0,0 0 0,0 0 0,0 0 0,0 0 0,0 1 0,0-1 0,3-3 0,-2 5 0,-1-1 0,1 0 0,-1 1 0,0-1 0,1 1 0,-1-1 0,1 1 0,0-1 0,-1 1 0,1 0 0,-1 0 0,1 0 0,-1 0 0,1 0 0,0 0 0,-1 1 0,1-1 0,-1 0 0,1 1 0,-1-1 0,1 1 0,-1 0 0,0-1 0,1 1 0,-1 0 0,0 0 0,1 0 0,-1 0 0,0 0 0,0 0 0,0 0 0,0 0 0,0 1 0,0-1 0,0 0 0,1 3 0,-1-3 0,0 0 0,0 0 0,-1 0 0,1 0 0,0 1 0,-1-1 0,1 0 0,-1 0 0,1 1 0,-1-1 0,0 0 0,1 1 0,-1-1 0,0 0 0,0 1 0,0-1 0,0 0 0,0 1 0,0-1 0,0 0 0,-1 1 0,1-1 0,0 0 0,-1 1 0,1-1 0,-1 0 0,0 0 0,1 0 0,-1 1 0,0-1 0,0 0 0,1 0 0,-1 0 0,0 0 0,0 0 0,0 0 0,0-1 0,0 1 0,0 0 0,-1 0 0,1-1 0,-2 2 0,2-1 0,0-1 0,0 1 0,0 0 0,0-1 0,-1 1 0,1-1 0,0 1 0,0-1 0,0 1 0,0-1 0,-1 0 0,1 0 0,0 1 0,0-1 0,0 0 0,-1 0 0,1 0 0,0-1 0,0 1 0,-1 0 0,1 0 0,0-1 0,0 1 0,0 0 0,0-1 0,-1 1 0,1-1 0,0 0 0,0 1 0,0-1 0,0 0 0,0 1 0,1-1 0,-1 0 0,0 0 0,0 0 0,0 0 0,1 0 0,-2-2 0,2 3 0,0-1 0,-1 1 0,1-1 0,0 1 0,0-1 0,0 1 0,0-1 0,0 1 0,0-1 0,0 0 0,0 1 0,0-1 0,0 1 0,0-1 0,0 1 0,0-1 0,0 1 0,1-1 0,-1 1 0,0-1 0,0 1 0,0-1 0,1 1 0,-1-1 0,0 1 0,1-1 0,-1 1 0,1-1 0,-1 1 0,0 0 0,1-1 0,-1 1 0,1 0 0,-1-1 0,2 1 0,18 3 0,-5 9 0,-15-11 0,0-1 0,0 0 0,0 1 0,0-1 0,0 0 0,0 1 0,0-1 0,0 0 0,0 1 0,0-1 0,0 0 0,0 1 0,0-1 0,-1 0 0,1 0 0,0 1 0,0-1 0,0 0 0,0 1 0,0-1 0,-1 0 0,1 0 0,0 1 0,0-1 0,-1 0 0,1 0 0,0 1 0,0-1 0,-1 0 0,1 0 0,0 0 0,-1 0 0,1 0 0,0 1 0,-1-1 0,1 0 0,0 0 0,-1 0 0,1 0 0,0 0 0,-1 0 0,1 0 0,0 0 0,-1 0 0,1 0 0,0 0 0,-1 0 0,-1 0-57,1 0 0,-1-1 1,1 1-1,-1 0 0,1 0 0,-1-1 0,1 1 0,-1-1 0,1 1 0,-1-1 0,1 0 1,0 1-1,-1-1 0,1 0 0,0 0 0,0 0 0,-1 0 0,1 0 0,0 0 1,0 0-1,0-1 0,0 1 0,0-2 0,-7-9-6769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24575,'-8'-1'0,"-2"3"0,14 14 0,166 280 0,-87-161 0,-21-44 99,-37-57-831,22 39 0,-40-59-6094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3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 24575,'4'1'0,"0"0"0,0 0 0,0 0 0,0 1 0,0-1 0,0 1 0,0 0 0,-1 0 0,1 0 0,-1 1 0,1 0 0,-1-1 0,0 1 0,0 0 0,0 0 0,0 1 0,-1-1 0,0 0 0,1 1 0,-1 0 0,3 7 0,-4-10 0,0 1 0,0 0 0,0-1 0,0 1 0,-1 0 0,1 0 0,0 0 0,-1-1 0,1 1 0,-1 0 0,0 0 0,0 0 0,0 0 0,0 0 0,0 0 0,0 0 0,0 0 0,0 0 0,-1 0 0,1-1 0,-1 1 0,0 0 0,1 0 0,-1 0 0,0-1 0,0 1 0,0 0 0,0-1 0,0 1 0,-1-1 0,1 1 0,0-1 0,-1 0 0,1 1 0,-1-1 0,1 0 0,-1 0 0,0 0 0,1 0 0,-1-1 0,0 1 0,0 0 0,0-1 0,0 1 0,1-1 0,-1 1 0,-2-1 0,-1 0 0,0-1 0,0 0 0,0 0 0,0 0 0,1 0 0,-1-1 0,0 0 0,1 0 0,-1 0 0,1 0 0,0-1 0,0 1 0,0-1 0,0 0 0,0-1 0,1 1 0,-1-1 0,1 1 0,0-1 0,-4-7 0,5 8 0,0 0 0,0-1 0,0 1 0,0 0 0,0-1 0,1 0 0,0 1 0,0-1 0,0 0 0,0 0 0,0-7 0,1 9 0,0 0 0,0 0 0,1 0 0,-1 0 0,1 0 0,-1 0 0,1 0 0,0 0 0,0 0 0,-1 1 0,1-1 0,0 0 0,1 1 0,-1-1 0,0 1 0,0-1 0,1 1 0,-1-1 0,1 1 0,-1 0 0,1 0 0,0 0 0,3-2 0,-2 2 0,0 0 0,0 0 0,1 0 0,-1 0 0,0 1 0,1-1 0,-1 1 0,1 0 0,-1 0 0,0 0 0,1 1 0,-1-1 0,0 1 0,1 0 0,-1 0 0,0 0 0,0 0 0,0 1 0,0-1 0,0 1 0,0-1 0,0 1 0,0 0 0,-1 0 0,1 1 0,-1-1 0,1 1 0,-1-1 0,0 1 0,0 0 0,0-1 0,0 1 0,1 3 0,-1-3 0,0-1 0,-1 1 0,1 0 0,0 0 0,-1-1 0,0 1 0,0 0 0,0 0 0,0 0 0,0 0 0,-1 0 0,1 0 0,-1 1 0,0-1 0,0 0 0,0 0 0,0 0 0,0 0 0,-1 0 0,0 0 0,1 1 0,-1-1 0,0 0 0,0-1 0,-1 1 0,1 0 0,-1 0 0,1 0 0,-1-1 0,0 1 0,0-1 0,0 0 0,0 1 0,-1-1 0,-2 2 0,3-3 3,1 0 1,0 0-1,-1 0 0,1-1 0,-1 1 0,1-1 0,-1 1 0,1-1 1,-1 0-1,0 0 0,1 1 0,-1-1 0,1 0 0,-1 0 1,0-1-1,1 1 0,-1 0 0,1 0 0,-1-1 0,1 1 0,-1-1 1,1 1-1,-1-1 0,1 0 0,-1 0 0,1 1 0,0-1 0,-1 0 1,1 0-1,0 0 0,0-1 0,0 1 0,0 0 0,0 0 1,0-1-1,0 1 0,-1-3 0,0 1-90,0 0-1,1 0 1,-1-1 0,1 1-1,0 0 1,0-1 0,0 1-1,0-1 1,1 0-1,-1 1 1,1-1 0,0 0-1,0 1 1,0-1 0,1 1-1,0-5 1,4-3-6739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5:09:4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24575,'7'2'0,"0"0"0,-1 1 0,0-1 0,1 2 0,-1-1 0,0 1 0,6 5 0,-7-6 0,0 2 0,1-1 0,-1 2 0,0-1 0,0 1 0,-1-1 0,1 1 0,-1 1 0,-1-1 0,5 9 0,-7-14 0,0 1 0,0 0 0,0-1 0,0 1 0,0 0 0,-1 0 0,1-1 0,-1 1 0,1 0 0,-1 0 0,0 0 0,1 0 0,-1 0 0,0 0 0,0 0 0,-1 0 0,1 0 0,0-1 0,0 1 0,-1 0 0,0 0 0,1 0 0,-1 0 0,0-1 0,0 1 0,1 0 0,-2-1 0,1 1 0,0 0 0,0-1 0,0 1 0,-1-1 0,1 0 0,-1 0 0,1 1 0,-1-1 0,1 0 0,-4 1 0,2-1 0,0-1 0,0 0 0,0 0 0,0 0 0,0 0 0,0 0 0,0-1 0,0 1 0,0-1 0,1 0 0,-1 0 0,0 0 0,0 0 0,0 0 0,1-1 0,-1 1 0,1-1 0,-1 0 0,1 0 0,0 0 0,0 0 0,-1 0 0,1 0 0,1-1 0,-1 1 0,0 0 0,-1-5 0,1 5 0,0-1 0,0 0 0,1 0 0,-1 0 0,1 0 0,0 0 0,0-1 0,0 1 0,0 0 0,1-1 0,-1-2 0,1 4 0,0 1 0,0 0 0,0-1 0,1 1 0,-1 0 0,0-1 0,1 1 0,-1 0 0,0 0 0,1-1 0,0 1 0,-1 0 0,1 0 0,0 0 0,-1 0 0,1-1 0,0 1 0,0 0 0,0 1 0,0-1 0,0 0 0,0 0 0,0 0 0,0 1 0,3-2 0,-3 1 5,0 1 0,0 0 0,0 0-1,0-1 1,0 1 0,0 0 0,0 0 0,0 0-1,0 0 1,0 0 0,0 1 0,0-1 0,0 0-1,0 0 1,0 1 0,0-1 0,0 0-1,0 1 1,0-1 0,0 1 0,0 0 0,0-1-1,0 1 1,1 1 0,-2-2-34,0 0 0,1 0 0,-1 0 0,0 0-1,0 0 1,1 1 0,-1-1 0,0 0 0,1 0 0,-1 0 0,0 1 0,0-1-1,1 0 1,-1 1 0,0-1 0,0 0 0,0 0 0,1 1 0,-1-1 0,0 0 0,0 1-1,0-1 1,0 0 0,0 1 0,0-1 0,0 0 0,0 1 0,0-1 0,0 0-1,0 1 1,0-1 0,0 1 0,0-1 0,0 0 0,0 1 0,0-1 0,0 0-1,0 1 1,0-1 0,0 0 0,-1 0 0,1 1 0,0-1 0,0 0 0,0 1 0,-1-1-1,1 0 1,0 0 0,0 1 0,-1-1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19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20 295 976 0 0,'6'11'2388'0'0,"0"1"0"0"0,-1 0 0 0 0,-1 1 0 0 0,4 16 0 0 0,-1 6-309 0 0,3 52 0 0 0,-3-16-1525 0 0,11 123-314 0 0,6 47-170 0 0,-19-214-65 0 0,5 28-13 0 0,5 100 1 0 0,-29-194-324 0 0,-11-77-509 0 0,-26-185-1762 0 0,40-103 1425 0 0,11 384 1163 0 0,2-45-35 0 0,8-40-89 0 0,-5 83 134 0 0,0-1 0 0 0,12-33 0 0 0,12-2 180 0 0,-28 56-152 0 0,0 0 0 0 0,0 0 0 0 0,1 0 0 0 0,-1 1-1 0 0,0-1 1 0 0,1 0 0 0 0,-1 1 0 0 0,1-1 0 0 0,-1 1 0 0 0,1 0-1 0 0,0-1 1 0 0,-1 1 0 0 0,1 0 0 0 0,0 0 0 0 0,0 0 0 0 0,0 0-1 0 0,0 0 1 0 0,0 1 0 0 0,4-2 0 0 0,-4 3-10 0 0,0-1 0 0 0,0 0 0 0 0,-1 0 1 0 0,1 1-1 0 0,0-1 0 0 0,0 1 0 0 0,-1 0 0 0 0,1-1 0 0 0,-1 1 0 0 0,1 0 1 0 0,0 0-1 0 0,-1 0 0 0 0,1 0 0 0 0,-1 0 0 0 0,0 1 0 0 0,1-1 0 0 0,-1 0 0 0 0,2 3 1 0 0,2 3 5 0 0,0 1 0 0 0,0 0 0 0 0,-1 0 0 0 0,0 0 0 0 0,0 0 1 0 0,-1 1-1 0 0,5 16 0 0 0,12 85 35 0 0,-17-78 6 0 0,0 1-1 0 0,-3-1 1 0 0,-3 47-1 0 0,1-64-102 0 0,1 0 0 0 0,-2 0 0 0 0,0-1 0 0 0,-1 0 0 0 0,0 1 0 0 0,-1-1 0 0 0,-1-1-1 0 0,0 1 1 0 0,-1-1 0 0 0,0 0 0 0 0,-1-1 0 0 0,0 1 0 0 0,-1-2 0 0 0,-1 1 0 0 0,0-1 0 0 0,0-1 0 0 0,-17 14 0 0 0,22-21-240 0 0,0 0-1 0 0,0 0 1 0 0,0-1 0 0 0,0 1-1 0 0,-1-1 1 0 0,1 0 0 0 0,-1-1 0 0 0,0 1-1 0 0,-7 0 1 0 0,12-2 41 0 0,-1 1 1 0 0,0-1-1 0 0,0 0 1 0 0,1 0-1 0 0,-1 0 1 0 0,0 0-1 0 0,0 0 0 0 0,1 0 1 0 0,-1-1-1 0 0,0 1 1 0 0,1-1-1 0 0,-1 1 1 0 0,0-1-1 0 0,1 1 0 0 0,-1-1 1 0 0,1 0-1 0 0,-1 0 1 0 0,1 0-1 0 0,-1 0 1 0 0,1 0-1 0 0,-1 0 0 0 0,1 0 1 0 0,0 0-1 0 0,0-1 1 0 0,-1 1-1 0 0,1 0 1 0 0,0-1-1 0 0,0 1 0 0 0,1-1 1 0 0,-1 1-1 0 0,0-1 1 0 0,0 1-1 0 0,0-4 1 0 0,0-6-1202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1 547 740 0 0,'4'2'1151'0'0,"0"0"-1"0"0,0-1 1 0 0,1 0 0 0 0,-1 1-1 0 0,0-2 1 0 0,1 1 0 0 0,-1 0-1 0 0,1-1 1 0 0,-1 0 0 0 0,7 0 0 0 0,-6-1-768 0 0,-1 0 0 0 0,0 0 1 0 0,0 0-1 0 0,1 0 0 0 0,-1-1 1 0 0,0 0-1 0 0,-1 0 0 0 0,1 0 1 0 0,5-4-1 0 0,-1 0-369 0 0,0-1 0 0 0,-1 0 0 0 0,0 0 0 0 0,-1-1 0 0 0,0 0 0 0 0,0 0 0 0 0,0 0 0 0 0,7-17 0 0 0,-6 10-266 0 0,-1 1 0 0 0,-1-1 0 0 0,0 0 0 0 0,-1 0 0 0 0,-1-1 0 0 0,0 1 0 0 0,0-28 0 0 0,-2 31-443 0 0,-1-1 0 0 0,-1 1 0 0 0,0-1 0 0 0,-1 1 0 0 0,0 0 0 0 0,-1-1 0 0 0,0 1-1 0 0,-1 0 1 0 0,-1 1 0 0 0,-6-14 0 0 0,10 23 596 0 0,0 1 0 0 0,1-1 0 0 0,-1 0 0 0 0,0 1-1 0 0,0-1 1 0 0,-1 0 0 0 0,1 1 0 0 0,0 0 0 0 0,0-1-1 0 0,-1 1 1 0 0,1 0 0 0 0,-1-1 0 0 0,1 1 0 0 0,-1 0-1 0 0,0 0 1 0 0,1 0 0 0 0,-1 1 0 0 0,0-1 0 0 0,0 0 0 0 0,1 1-1 0 0,-3-1 1 0 0,2 1 53 0 0,0 0-1 0 0,0 0 1 0 0,1 1-1 0 0,-1-1 1 0 0,0 0 0 0 0,0 1-1 0 0,1 0 1 0 0,-1-1-1 0 0,0 1 1 0 0,1 0 0 0 0,-1 0-1 0 0,1 0 1 0 0,-1 0-1 0 0,1 0 1 0 0,-1 0-1 0 0,1 1 1 0 0,-2 1 0 0 0,-3 4 63 0 0,1 0 0 0 0,0 0 1 0 0,0 0-1 0 0,1 1 1 0 0,0 0-1 0 0,0-1 1 0 0,-4 17-1 0 0,2 2 381 0 0,1 0 0 0 0,2 1-1 0 0,0-1 1 0 0,2 1 0 0 0,1 0-1 0 0,1-1 1 0 0,1 1 0 0 0,1 0 0 0 0,2-1-1 0 0,0 0 1 0 0,2 0 0 0 0,16 40 0 0 0,-21-62-394 0 0,0 1 1 0 0,0 0 0 0 0,1-1 0 0 0,-1 0 0 0 0,1 1-1 0 0,0-1 1 0 0,1 0 0 0 0,-1-1 0 0 0,1 1 0 0 0,-1 0-1 0 0,1-1 1 0 0,0 0 0 0 0,5 3 0 0 0,-6-4-145 0 0,0-1 0 0 0,0 0 0 0 0,0 1 0 0 0,0-1 0 0 0,0-1 0 0 0,0 1 0 0 0,0 0-1 0 0,0-1 1 0 0,0 1 0 0 0,1-1 0 0 0,-1 0 0 0 0,0 0 0 0 0,0 0 0 0 0,1-1 0 0 0,-1 1 0 0 0,0-1 0 0 0,0 1 0 0 0,0-1 0 0 0,0 0 0 0 0,0-1 0 0 0,5-1 0 0 0,48-36-3386 0 0,-45 30 2955 0 0,0 1-1 0 0,0 0 1 0 0,20-10 0 0 0,-27 16 850 0 0,0 1 0 0 0,0-1 0 0 0,1 0 0 0 0,-1-1 1 0 0,-1 1-1 0 0,1-1 0 0 0,0 1 0 0 0,-1-1 0 0 0,6-6 0 0 0,-8 7-109 0 0,0 0 0 0 0,0 0 0 0 0,0-1 0 0 0,0 1 0 0 0,-1 0 0 0 0,1-1 0 0 0,-1 1-1 0 0,1-1 1 0 0,-1 1 0 0 0,0-1 0 0 0,0 1 0 0 0,0-1 0 0 0,0 1 0 0 0,-1 0 0 0 0,1-1 0 0 0,0 1-1 0 0,-1-1 1 0 0,0 1 0 0 0,0 0 0 0 0,-1-3 0 0 0,-3-11 448 0 0,-8-22 337 0 0,2-1 0 0 0,2-1 0 0 0,-7-54 0 0 0,15 81-964 0 0,1 0 1 0 0,0 0-1 0 0,1 0 1 0 0,0 0-1 0 0,1 0 0 0 0,0 0 1 0 0,8-22-1 0 0,-6 25-73 0 0,0 1 0 0 0,1 0 0 0 0,-1 1 0 0 0,2-1 0 0 0,-1 1-1 0 0,14-15 1 0 0,-14 17-255 0 0,2 1 0 0 0,-1-1-1 0 0,1 1 1 0 0,-1 0-1 0 0,14-7 1 0 0,-9 7-425 0 0,0 0 0 0 0,1 0-1 0 0,-1 1 1 0 0,1 1 0 0 0,0 0 0 0 0,13-2-1 0 0,15 3-1690 0 0,-20 2 1370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0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68 156 552 0 0,'37'-28'2526'0'0,"-34"24"-2191"0"0,0 1 1 0 0,0-1 0 0 0,0 1 0 0 0,-1-1-1 0 0,1 0 1 0 0,-1 0 0 0 0,0 0 0 0 0,0 0-1 0 0,0 0 1 0 0,-1-1 0 0 0,1 1 0 0 0,-1 0-1 0 0,1-5 1 0 0,-4-21 1812 0 0,2 28-2080 0 0,-1 0 0 0 0,1 0 0 0 0,-1 0-1 0 0,1 1 1 0 0,-1-1 0 0 0,1 0 0 0 0,-1 1 0 0 0,0-1-1 0 0,0 0 1 0 0,0 1 0 0 0,0-1 0 0 0,0 1-1 0 0,0 0 1 0 0,-1-1 0 0 0,1 1 0 0 0,0 0 0 0 0,-1 0-1 0 0,1-1 1 0 0,-1 1 0 0 0,1 0 0 0 0,-1 0-1 0 0,1 1 1 0 0,-1-1 0 0 0,0 0 0 0 0,1 1 0 0 0,-1-1-1 0 0,0 1 1 0 0,0-1 0 0 0,1 1 0 0 0,-1 0 0 0 0,0-1-1 0 0,0 1 1 0 0,-3 1 0 0 0,2-1 45 0 0,0 1-1 0 0,0-1 1 0 0,0 1 0 0 0,1 0-1 0 0,-1 0 1 0 0,0 0 0 0 0,0 0-1 0 0,1 1 1 0 0,-1-1 0 0 0,1 1-1 0 0,-1 0 1 0 0,1-1 0 0 0,0 1-1 0 0,-1 0 1 0 0,1 0 0 0 0,0 1 0 0 0,0-1-1 0 0,1 0 1 0 0,-1 1 0 0 0,-1 3-1 0 0,-4 8 174 0 0,1 1-1 0 0,1 0 1 0 0,1 0 0 0 0,0 1-1 0 0,1 0 1 0 0,1-1-1 0 0,-1 21 1 0 0,1 6-34 0 0,7 64 0 0 0,-1-63-387 0 0,33 276 97 0 0,9-112-5940 0 0,-44-198 5136 0 0,-1-4 221 0 0,0 0 0 0 0,1 0 1 0 0,-1 0-1 0 0,1 0 0 0 0,0 0 1 0 0,0-1-1 0 0,0 1 0 0 0,1-1 1 0 0,0 1-1 0 0,0-1 1 0 0,0 0-1 0 0,4 4 0 0 0,2-6-999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1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90 1072 0 0,'17'-34'4628'0'0,"-16"33"-4497"0"0,-1 0 0 0 0,1 1 0 0 0,-1-1 1 0 0,0 0-1 0 0,1 0 0 0 0,-1 0 0 0 0,0 0 0 0 0,0 0 1 0 0,0 0-1 0 0,0 0 0 0 0,0 0 0 0 0,0 0 0 0 0,0 0 1 0 0,0 0-1 0 0,0 1 0 0 0,0-1 0 0 0,0 0 0 0 0,0 0 1 0 0,-1 0-1 0 0,1 0 0 0 0,0 0 0 0 0,-1 0 0 0 0,1 0 1 0 0,-1 0-1 0 0,1 1 0 0 0,-1-1 0 0 0,1 0 0 0 0,-1 0 1 0 0,1 1-1 0 0,-1-1 0 0 0,0 0 0 0 0,0 1 0 0 0,1-1 1 0 0,-1 1-1 0 0,0-1 0 0 0,-1 0 0 0 0,-17-5 293 0 0,0 1 0 0 0,-1 0 0 0 0,0 2-1 0 0,0 0 1 0 0,0 2 0 0 0,0 0 0 0 0,-26 2-1 0 0,34-1-848 0 0,1 2 0 0 0,-1-1 0 0 0,0 1 0 0 0,1 1-1 0 0,0 0 1 0 0,-1 1 0 0 0,1 0 0 0 0,1 0-1 0 0,-1 1 1 0 0,1 1 0 0 0,-1 0 0 0 0,2 0 0 0 0,-17 14-1 0 0,24-18 71 0 0,0 0 0 0 0,0 1 0 0 0,0-1-1 0 0,0 1 1 0 0,1-1 0 0 0,-1 1-1 0 0,1-1 1 0 0,0 1 0 0 0,0 0-1 0 0,0 0 1 0 0,0 0 0 0 0,0 0 0 0 0,1 0-1 0 0,-1 0 1 0 0,1 0 0 0 0,0 0-1 0 0,0 5 1 0 0,0 3-761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1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1 357 164 0 0,'6'1'605'0'0,"18"5"2934"0"0,-1-2 1 0 0,48 4 0 0 0,-63-8-3175 0 0,0 0 0 0 0,0-1 0 0 0,-1 0 0 0 0,1 0 0 0 0,0-1 0 0 0,-1 0 0 0 0,1 0 0 0 0,-1-1 0 0 0,1 0 1 0 0,-1 0-1 0 0,0-1 0 0 0,0 0 0 0 0,6-5 0 0 0,-1 0-497 0 0,0 0 1 0 0,-1-1 0 0 0,-1 0-1 0 0,1-1 1 0 0,-2 0-1 0 0,1-1 1 0 0,-1 0-1 0 0,-1 0 1 0 0,-1-1 0 0 0,0 0-1 0 0,0-1 1 0 0,-1 1-1 0 0,-1-1 1 0 0,0 0-1 0 0,5-24 1 0 0,-10 36-20 0 0,0 0 1 0 0,1 1-1 0 0,-1-1 0 0 0,0 0 1 0 0,0 0-1 0 0,0 1 0 0 0,0-1 1 0 0,0 0-1 0 0,0 0 0 0 0,0 1 0 0 0,0-1 1 0 0,-1 0-1 0 0,1 0 0 0 0,-1 1 1 0 0,1-1-1 0 0,-1 0 0 0 0,0 1 1 0 0,0-1-1 0 0,0 1 0 0 0,0-1 1 0 0,0 1-1 0 0,-1-2 0 0 0,0 2 55 0 0,1 1-1 0 0,-1-1 1 0 0,1 1-1 0 0,-1-1 1 0 0,1 1 0 0 0,-1 0-1 0 0,0 0 1 0 0,1-1-1 0 0,-1 1 1 0 0,1 1-1 0 0,-1-1 1 0 0,0 0-1 0 0,1 0 1 0 0,-1 0 0 0 0,1 1-1 0 0,-1-1 1 0 0,0 1-1 0 0,1-1 1 0 0,0 1-1 0 0,-1 0 1 0 0,1 0-1 0 0,-1-1 1 0 0,-1 3-1 0 0,-11 7 99 0 0,1 1-1 0 0,0 0 1 0 0,1 0-1 0 0,1 1 1 0 0,-1 1-1 0 0,2 0 1 0 0,0 1-1 0 0,1-1 0 0 0,0 2 1 0 0,1-1-1 0 0,0 2 1 0 0,2-1-1 0 0,0 0 1 0 0,0 1-1 0 0,1 0 1 0 0,1 1-1 0 0,-2 21 0 0 0,5-30 102 0 0,1 0 0 0 0,0 0-1 0 0,0 1 1 0 0,1-1-1 0 0,0 0 1 0 0,1 0 0 0 0,-1 0-1 0 0,2 0 1 0 0,-1 0-1 0 0,1 0 1 0 0,0 0 0 0 0,7 11-1 0 0,-8-16-76 0 0,0 0 0 0 0,0-1 0 0 0,0 1 0 0 0,1 0 0 0 0,-1-1 0 0 0,1 1 0 0 0,0-1 0 0 0,0 0 0 0 0,0 0 0 0 0,0 0 0 0 0,0 0 0 0 0,0-1 0 0 0,1 1-1 0 0,-1-1 1 0 0,0 0 0 0 0,1 0 0 0 0,-1 0 0 0 0,1 0 0 0 0,-1 0 0 0 0,1-1 0 0 0,-1 0 0 0 0,1 0 0 0 0,0 0 0 0 0,-1 0 0 0 0,1 0 0 0 0,-1-1 0 0 0,1 1 0 0 0,-1-1 0 0 0,1 0 0 0 0,5-3 0 0 0,4-1-29 0 0,0 0 0 0 0,0-2 0 0 0,0 0 0 0 0,-1 0 1 0 0,0-1-1 0 0,0 0 0 0 0,16-16 0 0 0,68-79-54 0 0,-67 70 39 0 0,-11 11-63 0 0,26-40 1 0 0,-42 60-147 0 0,-8 16-239 0 0,-19 51-561 0 0,23-53 1024 0 0,1-1 1 0 0,0 1 0 0 0,1 0-1 0 0,0-1 1 0 0,0 1-1 0 0,2-1 1 0 0,-1 1 0 0 0,6 20-1 0 0,-4-25-1 0 0,-1 1 0 0 0,1 0-1 0 0,0 0 1 0 0,1-1 0 0 0,-1 0-1 0 0,1 0 1 0 0,1 0 0 0 0,0 0-1 0 0,0 0 1 0 0,0-1 0 0 0,0 0-1 0 0,1 0 1 0 0,8 6 0 0 0,-12-11-15 0 0,1 1 1 0 0,-1 0 0 0 0,1-1-1 0 0,-1 0 1 0 0,1 0-1 0 0,0 1 1 0 0,-1-2-1 0 0,1 1 1 0 0,0 0 0 0 0,0 0-1 0 0,-1-1 1 0 0,1 0-1 0 0,0 1 1 0 0,0-1-1 0 0,0 0 1 0 0,0-1 0 0 0,-1 1-1 0 0,1 0 1 0 0,0-1-1 0 0,0 1 1 0 0,2-2-1 0 0,1-1-15 0 0,-1 1-1 0 0,1-1 0 0 0,-1 0 0 0 0,0-1 0 0 0,0 1 0 0 0,0-1 0 0 0,-1 0 0 0 0,1 0 0 0 0,5-8 0 0 0,4-6-30 0 0,-1 0-1 0 0,-1-2 1 0 0,0 1-1 0 0,10-27 1 0 0,-7 8 37 0 0,-2 0 0 0 0,15-74 0 0 0,-8 27 30 0 0,-14 47 32 0 0,-5 31 51 0 0,-1 0 0 0 0,1 0 0 0 0,1 0-1 0 0,0 1 1 0 0,-1-1 0 0 0,5-9 0 0 0,-8 25 165 0 0,1-1 1 0 0,-1 1 0 0 0,1 0 0 0 0,1 0-1 0 0,-1 0 1 0 0,1 0 0 0 0,2 12 0 0 0,-1 8 179 0 0,1 24-67 0 0,1 1-1 0 0,14 68 1 0 0,-9-85-1084 0 0,1-1 1 0 0,15 37-1 0 0,-22-68 425 0 0,0 1 1 0 0,0-1-1 0 0,1 0 1 0 0,0 0-1 0 0,0 0 0 0 0,0 0 1 0 0,1 0-1 0 0,-1-1 1 0 0,6 5-1 0 0,-8-8 133 0 0,1 0 0 0 0,-1 0 0 0 0,1 0 0 0 0,-1 0-1 0 0,1 0 1 0 0,0 0 0 0 0,0-1 0 0 0,-1 1 0 0 0,1-1 0 0 0,0 1-1 0 0,0-1 1 0 0,-1 0 0 0 0,1 1 0 0 0,0-1 0 0 0,0 0 0 0 0,0 0-1 0 0,0 0 1 0 0,0 0 0 0 0,-1-1 0 0 0,1 1 0 0 0,0-1 0 0 0,0 1-1 0 0,0-1 1 0 0,-1 1 0 0 0,1-1 0 0 0,0 0 0 0 0,-1 0 0 0 0,1 0-1 0 0,-1 0 1 0 0,1 0 0 0 0,-1 0 0 0 0,2-2 0 0 0,11-9-838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100 112 24575,'7'0'0,"1"1"0,0 0 0,0 0 0,-1 0 0,1 1 0,-1 0 0,1 1 0,-1-1 0,0 2 0,0-1 0,0 1 0,9 7 0,-6-4 0,0 2 0,-1-1 0,0 1 0,-1 1 0,0-1 0,0 1 0,7 14 0,-2 0 0,-1 2 0,0 0 0,-2 0 0,-2 1 0,0 0 0,5 36 0,-12-52 0,0 0 0,0 0 0,-2 1 0,1-1 0,-1 0 0,-1 0 0,0 1 0,-1-1 0,0-1 0,-1 1 0,0 0 0,0-1 0,-1 0 0,-1 0 0,-7 11 0,11-17 0,-1 0 0,0 0 0,0-1 0,-1 1 0,1-1 0,-1 1 0,0-1 0,0 0 0,0-1 0,0 1 0,0-1 0,0 0 0,-1 0 0,1 0 0,-1 0 0,0-1 0,1 0 0,-1 0 0,0 0 0,0 0 0,0-1 0,0 0 0,0 0 0,1 0 0,-1-1 0,0 1 0,0-1 0,0 0 0,1-1 0,-1 1 0,0-1 0,1 0 0,0 0 0,-1 0 0,1-1 0,-7-5 0,-1-1 0,0-1 0,1-1 0,0 0 0,1 0 0,0-1 0,1 0 0,0-1 0,1 0 0,0 0 0,1-1 0,1 0 0,0 0 0,1 0 0,1-1 0,0 0 0,1 0 0,-2-18 0,1 2 0,1-1 0,2 0 0,1 0 0,2 0 0,1 0 0,1 1 0,12-41 0,-14 62-124,1 1 0,0 0 0,0 0 0,1 0 0,0 0 0,1 1-1,0-1 1,0 1 0,0 0 0,9-8 0,4 1-6702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2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39 348 0 0,'-3'-9'1064'0'0,"2"8"-911"0"0,1-1 0 0 0,0 1 1 0 0,-1 0-1 0 0,1-1 1 0 0,-1 1-1 0 0,1-1 0 0 0,-1 1 1 0 0,0 0-1 0 0,0-1 1 0 0,1 1-1 0 0,-1 0 1 0 0,0 0-1 0 0,0 0 0 0 0,0-1 1 0 0,-1 1-1 0 0,1 0 1 0 0,0 0-1 0 0,0 1 0 0 0,0-1 1 0 0,-1 0-1 0 0,1 0 1 0 0,0 1-1 0 0,-1-1 0 0 0,1 0 1 0 0,-1 1-1 0 0,1 0 1 0 0,-1-1-1 0 0,1 1 0 0 0,-1 0 1 0 0,1-1-1 0 0,-1 1 1 0 0,1 0-1 0 0,-1 0 1 0 0,1 1-1 0 0,-1-1 0 0 0,1 0 1 0 0,-1 0-1 0 0,1 1 1 0 0,-1-1-1 0 0,-1 1 0 0 0,-266 48 4064 0 0,136-13-5542 0 0,7 11-4735 0 0,126-47 6017 0 0,0 0 0 0 0,0 0-1 0 0,0 0 1 0 0,0 0 0 0 0,-1 0 0 0 0,1 0 0 0 0,0 0-1 0 0,0 0 1 0 0,0 0 0 0 0,0 0 0 0 0,0 0-1 0 0,-1 1 1 0 0,1-1 0 0 0,0 0 0 0 0,0 0 0 0 0,0 0-1 0 0,0 0 1 0 0,0 0 0 0 0,-1 0 0 0 0,1 1-1 0 0,0-1 1 0 0,0 0 0 0 0,0 0 0 0 0,0 0 0 0 0,0 0-1 0 0,0 0 1 0 0,0 1 0 0 0,0-1 0 0 0,0 0-1 0 0,0 0 1 0 0,0 0 0 0 0,0 1 0 0 0,0-1 0 0 0,0 0-1 0 0,0 0 1 0 0,0 0 0 0 0,0 0 0 0 0,0 1-1 0 0,0-1 1 0 0,0 0 0 0 0,0 0 0 0 0,0 0 0 0 0,0 0-1 0 0,0 1 1 0 0,0-1 0 0 0,0 0 0 0 0,0 0-1 0 0,0 0 1 0 0,0 0 0 0 0,1 0 0 0 0,-1 1-1 0 0,0-1 1 0 0,0 0 0 0 0,0 0 0 0 0,0 0 0 0 0,0 0-1 0 0,0 0 1 0 0,1 0 0 0 0,-1 0 0 0 0,0 1-1 0 0,0-1 1 0 0,0 0 0 0 0,1 0 0 0 0,3 2-1132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13 744 0 0,'-1'-6'6849'0'0,"1"-1"-940"0"0,19 7-9907 0 0,15 11-3249 0 0,-24-3 5506 0 0</inkml:trace>
  <inkml:trace contextRef="#ctx0" brushRef="#br0" timeOffset="1">40 164 500 0 0,'-14'17'13622'0'0,"17"-17"-16392"0"0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 1012 0 0,'-1'-6'11323'0'0,"3"11"-7141"0"0,2 5-5622 0 0,-1-3 1459 0 0,1 0 0 0 0,-2 1 0 0 0,1 0 1 0 0,-1 0-1 0 0,0 0 0 0 0,-1 0 1 0 0,1 10-1 0 0,-1-14-35 0 0,-1 0 1 0 0,0 0-1 0 0,0-1 0 0 0,0 1 1 0 0,0 0-1 0 0,-1 0 1 0 0,1-1-1 0 0,-1 1 0 0 0,0 0 1 0 0,0-1-1 0 0,-1 1 1 0 0,1-1-1 0 0,-1 1 0 0 0,1-1 1 0 0,-1 0-1 0 0,0 1 1 0 0,-4 4-1 0 0,5-8 0 0 0,0 1 0 0 0,0-1 1 0 0,0 1-1 0 0,0-1 0 0 0,0 1 0 0 0,0-1 0 0 0,0 0 1 0 0,0 1-1 0 0,0-1 0 0 0,0 0 0 0 0,0 0 0 0 0,0 0 1 0 0,0 1-1 0 0,0-1 0 0 0,0-1 0 0 0,0 1 0 0 0,-1 0 1 0 0,1 0-1 0 0,0 0 0 0 0,0 0 0 0 0,0-1 0 0 0,0 1 1 0 0,0 0-1 0 0,0-1 0 0 0,0 1 0 0 0,0-1 0 0 0,0 1 1 0 0,0-1-1 0 0,1 0 0 0 0,-1 1 0 0 0,0-1 0 0 0,0 0 1 0 0,0 0-1 0 0,1 0 0 0 0,-1 1 0 0 0,0-1 0 0 0,1 0 1 0 0,-2-2-1 0 0,-25-40-86 0 0,24 36 85 0 0,1 5 18 0 0,1-1 1 0 0,0 0 0 0 0,-1 0-1 0 0,1 0 1 0 0,0-1 0 0 0,1 1-1 0 0,-1 0 1 0 0,0 0 0 0 0,1-1-1 0 0,0 1 1 0 0,0 0-1 0 0,0 0 1 0 0,0-1 0 0 0,0 1-1 0 0,1 0 1 0 0,0-4 0 0 0,0 6-2 0 0,-1 0 0 0 0,0 0 0 0 0,1 0 0 0 0,-1 1 0 0 0,0-1 0 0 0,1 0 0 0 0,-1 0 0 0 0,1 1 0 0 0,0-1 0 0 0,-1 0 0 0 0,1 1 0 0 0,-1-1 0 0 0,1 1 0 0 0,0-1 0 0 0,0 1 0 0 0,-1-1 0 0 0,1 1 0 0 0,0-1 0 0 0,0 1 0 0 0,0 0 0 0 0,-1-1 0 0 0,1 1 0 0 0,1 0 0 0 0,0 0-4 0 0,0 0 1 0 0,0 0-1 0 0,0 0 1 0 0,0 0 0 0 0,0 1-1 0 0,0-1 1 0 0,0 1-1 0 0,0 0 1 0 0,0-1-1 0 0,0 1 1 0 0,-1 0 0 0 0,1 0-1 0 0,0 0 1 0 0,2 2-1 0 0,1 1-3 0 0,0-1-1 0 0,0 1 0 0 0,-1 0 1 0 0,0 0-1 0 0,1 0 0 0 0,-2 1 1 0 0,1-1-1 0 0,0 1 0 0 0,-1 0 1 0 0,0 0-1 0 0,0 0 1 0 0,0 1-1 0 0,-1-1 0 0 0,3 8 1 0 0,-5-13-43 0 0,-17-9-164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1032 0 0,'2'0'775'0'0,"0"0"-1"0"0,0 0 1 0 0,1 0-1 0 0,-1 0 1 0 0,0 0-1 0 0,0 1 1 0 0,0-1-1 0 0,0 1 1 0 0,0 0-1 0 0,0-1 1 0 0,0 1-1 0 0,-1 0 1 0 0,1 0-1 0 0,0 0 1 0 0,0 0-1 0 0,1 2 1 0 0,-2-1-578 0 0,1-1 0 0 0,-1 0 0 0 0,0 1 0 0 0,-1-1 0 0 0,1 1 0 0 0,0-1 1 0 0,0 1-1 0 0,-1 0 0 0 0,1-1 0 0 0,0 1 0 0 0,-1 0 0 0 0,0 0 0 0 0,1-1 0 0 0,-1 1 1 0 0,0 2-1 0 0,-1 4-293 0 0,1 1 1 0 0,-2-1-1 0 0,1 0 1 0 0,-1 0-1 0 0,0-1 1 0 0,-7 16-1 0 0,9-22 57 0 0,-1 1-1 0 0,1 0 0 0 0,-1-1 0 0 0,0 1 1 0 0,1 0-1 0 0,-1-1 0 0 0,0 1 1 0 0,0-1-1 0 0,0 1 0 0 0,0-1 1 0 0,0 0-1 0 0,-1 1 0 0 0,1-1 1 0 0,0 0-1 0 0,0 0 0 0 0,-1 0 1 0 0,1 0-1 0 0,-1 0 0 0 0,1 0 1 0 0,-1 0-1 0 0,0 0 0 0 0,1-1 1 0 0,-1 1-1 0 0,0-1 0 0 0,1 1 1 0 0,-1-1-1 0 0,0 1 0 0 0,1-1 0 0 0,-1 0 1 0 0,0 0-1 0 0,0 0 0 0 0,1 0 1 0 0,-1 0-1 0 0,0-1 0 0 0,-3 0 1 0 0,2 0 27 0 0,1 0 0 0 0,-1-1 1 0 0,1 1-1 0 0,-1-1 0 0 0,1 1 0 0 0,-1-1 1 0 0,1 0-1 0 0,0 0 0 0 0,0 0 0 0 0,0 0 1 0 0,0-1-1 0 0,0 1 0 0 0,1-1 0 0 0,-1 1 1 0 0,1-1-1 0 0,-1 1 0 0 0,1-1 1 0 0,0 0-1 0 0,0 1 0 0 0,-1-6 0 0 0,1 6 48 0 0,1 0 0 0 0,-1 0 0 0 0,1 0-1 0 0,0 0 1 0 0,0 0 0 0 0,0 0 0 0 0,0 0 0 0 0,0 0-1 0 0,0 1 1 0 0,0-1 0 0 0,0 0 0 0 0,1 0-1 0 0,-1 0 1 0 0,1 0 0 0 0,-1 0 0 0 0,1 1-1 0 0,0-1 1 0 0,0 0 0 0 0,0 0 0 0 0,0 1-1 0 0,0-1 1 0 0,0 1 0 0 0,0-1 0 0 0,1 1 0 0 0,-1-1-1 0 0,0 1 1 0 0,1 0 0 0 0,-1 0 0 0 0,1 0-1 0 0,-1-1 1 0 0,1 1 0 0 0,0 1 0 0 0,0-1-1 0 0,-1 0 1 0 0,1 0 0 0 0,0 1 0 0 0,2-1-1 0 0,-2 0 5 0 0,0 1 0 0 0,1 0 0 0 0,-1 0 0 0 0,0 0-1 0 0,0 0 1 0 0,1 0 0 0 0,-1 1 0 0 0,0-1 0 0 0,1 1-1 0 0,-1-1 1 0 0,0 1 0 0 0,0 0 0 0 0,0 0-1 0 0,0 0 1 0 0,0 0 0 0 0,0 0 0 0 0,0 0 0 0 0,0 1-1 0 0,0-1 1 0 0,0 0 0 0 0,-1 1 0 0 0,1 0 0 0 0,0-1-1 0 0,-1 1 1 0 0,0 0 0 0 0,1 0 0 0 0,-1 0-1 0 0,0 0 1 0 0,0 0 0 0 0,0 0 0 0 0,1 3 0 0 0,-2-4-42 0 0,1-1 0 0 0,-1 1 1 0 0,0-1-1 0 0,1 1 0 0 0,-1 0 1 0 0,0 0-1 0 0,1-1 0 0 0,-1 1 1 0 0,0 0-1 0 0,0-1 1 0 0,0 1-1 0 0,0 0 0 0 0,0 0 1 0 0,0-1-1 0 0,0 1 0 0 0,0 0 1 0 0,0 0-1 0 0,0-1 0 0 0,0 1 1 0 0,0 0-1 0 0,-1 0 0 0 0,1-1 1 0 0,0 1-1 0 0,0 0 1 0 0,-1-1-1 0 0,0 2 0 0 0,-18 0-75 0 0,8-2 56 0 0,10 39-8281 0 0,-7 19 1008 0 0,8-43 5983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61 800 0 0,'6'-34'2934'0'0,"-3"20"289"0"0,-2 2 6109 0 0,-12 38-8213 0 0,-130 290-322 0 0,25-50-642 0 0,104-240-783 0 0,-2-1 0 0 0,-23 35 0 0 0,52-95-14099 0 0,-6 27 13290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6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1268 0 0,'4'3'11311'0'0,"5"7"-8297"0"0,1 13-2539 0 0,0 0-1 0 0,1-1 0 0 0,1-1 0 0 0,1 0 1 0 0,1 0-1 0 0,20 21 0 0 0,1 5-288 0 0,47 64-238 0 0,23 31-3549 0 0,-14 7-8437 0 0,-85-130 10470 0 0,-1 1 208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7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1 180 0 0,'1'6'12162'0'0,"19"35"-7963"0"0,-18-33-4181 0 0,-1-1 0 0 0,0 1 1 0 0,0 1-1 0 0,0-1 0 0 0,-1 0 0 0 0,0 0 1 0 0,0 0-1 0 0,-1 0 0 0 0,0 0 1 0 0,-1 0-1 0 0,-3 10 0 0 0,5-17-32 0 0,0-1-1 0 0,0 1 1 0 0,0 0-1 0 0,-1 0 0 0 0,1-1 1 0 0,0 1-1 0 0,0 0 1 0 0,-1-1-1 0 0,1 1 1 0 0,-1 0-1 0 0,1-1 1 0 0,-1 1-1 0 0,1-1 0 0 0,-1 1 1 0 0,1-1-1 0 0,-1 1 1 0 0,1-1-1 0 0,-1 1 1 0 0,1-1-1 0 0,-1 1 1 0 0,0-1-1 0 0,1 0 1 0 0,-1 1-1 0 0,0-1 0 0 0,1 0 1 0 0,-1 0-1 0 0,0 0 1 0 0,0 1-1 0 0,-1-1 1 0 0,-20-11-370 0 0,18 7 325 0 0,-1 0 0 0 0,0-1 0 0 0,1 0 0 0 0,0 0 0 0 0,-6-10-1 0 0,7 9 66 0 0,-1-2 108 0 0,0 0 0 0 0,0 0 0 0 0,1 0 0 0 0,0 0 0 0 0,1 0 0 0 0,0-1 0 0 0,0 1 0 0 0,-1-16 0 0 0,3 24-100 0 0,0-1 0 0 0,1 1-1 0 0,-1-1 1 0 0,0 1 0 0 0,0 0 0 0 0,0-1 0 0 0,0 1 0 0 0,1-1-1 0 0,-1 1 1 0 0,0 0 0 0 0,0-1 0 0 0,1 1 0 0 0,-1 0 0 0 0,0-1-1 0 0,1 1 1 0 0,-1 0 0 0 0,0 0 0 0 0,1-1 0 0 0,-1 1 0 0 0,0 0 0 0 0,1 0-1 0 0,-1-1 1 0 0,1 1 0 0 0,-1 0 0 0 0,0 0 0 0 0,1 0 0 0 0,-1 0-1 0 0,1 0 1 0 0,-1 0 0 0 0,0 0 0 0 0,1 0 0 0 0,-1 0 0 0 0,1 0-1 0 0,-1 0 1 0 0,1 0 0 0 0,-1 0 0 0 0,1 0 0 0 0,-1 0 0 0 0,0 0 0 0 0,1 0-1 0 0,-1 1 1 0 0,1-1 0 0 0,-1 0 0 0 0,0 0 0 0 0,1 0 0 0 0,-1 1-1 0 0,0-1 1 0 0,1 0 0 0 0,-1 0 0 0 0,0 1 0 0 0,1 0 0 0 0,20 11 88 0 0,-15-5-98 0 0,1 1-1 0 0,-1-1 1 0 0,0 1 0 0 0,0 0 0 0 0,-1 0-1 0 0,6 13 1 0 0,-9-17-13 0 0,0 0 0 0 0,0 0 0 0 0,-1 0 0 0 0,1 0 0 0 0,-1 0 0 0 0,0 0 1 0 0,0 0-1 0 0,-1 1 0 0 0,1-1 0 0 0,-1 0 0 0 0,0 1 0 0 0,0-1 0 0 0,0 0 0 0 0,0 1 0 0 0,-1-1 0 0 0,-2 7 0 0 0,3-11-5 0 0,0 1 0 0 0,-1 0 0 0 0,1 0 0 0 0,-1-1 0 0 0,1 1 0 0 0,-1 0 0 0 0,1-1 0 0 0,-1 1 0 0 0,1-1 0 0 0,-1 1 0 0 0,0-1-1 0 0,1 1 1 0 0,-1-1 0 0 0,0 1 0 0 0,1-1 0 0 0,-1 0 0 0 0,0 1 0 0 0,0-1 0 0 0,1 0 0 0 0,-1 0 0 0 0,0 1 0 0 0,0-1 0 0 0,0 0 0 0 0,1 0 0 0 0,-1 0 0 0 0,0 0 0 0 0,0 0 0 0 0,0 0 0 0 0,1 0 0 0 0,-2-1 0 0 0,-1 1-68 0 0,0-1 0 0 0,0 0-1 0 0,0 0 1 0 0,1 0 0 0 0,-1 0 0 0 0,0-1 0 0 0,0 1 0 0 0,1-1 0 0 0,-3-2 0 0 0,3 3-210 0 0,0 0 1 0 0,0 0-1 0 0,0 0 1 0 0,0-1 0 0 0,1 1-1 0 0,-1-1 1 0 0,1 1-1 0 0,-1-1 1 0 0,1 0 0 0 0,-1 1-1 0 0,1-1 1 0 0,0 0-1 0 0,0 0 1 0 0,0 0 0 0 0,0 0-1 0 0,0 0 1 0 0,0 0-1 0 0,1 0 1 0 0,-1 0 0 0 0,1-1-1 0 0,-1 1 1 0 0,1 0-1 0 0,0 0 1 0 0,0 0 0 0 0,0-1-1 0 0,0-2 1 0 0,19-21-5162 0 0,-11 20 3933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36 772 0 0,'-13'-3'6644'0'0,"14"13"817"0"0,1 11-7588 0 0,-2 42 65 0 0,0-63 50 0 0,0 0 1 0 0,-1 0-1 0 0,1 0 0 0 0,0 1 1 0 0,0-1-1 0 0,0 0 1 0 0,-1 0-1 0 0,1 0 0 0 0,0 0 1 0 0,-1 0-1 0 0,1 1 0 0 0,0-1 1 0 0,0 0-1 0 0,-1 0 0 0 0,1 0 1 0 0,0 0-1 0 0,0 0 0 0 0,-1 0 1 0 0,1 0-1 0 0,0 0 1 0 0,-1 0-1 0 0,1 0 0 0 0,0 0 1 0 0,0 0-1 0 0,-1 0 0 0 0,1 0 1 0 0,0-1-1 0 0,-1 1 0 0 0,1 0 1 0 0,0 0-1 0 0,0 0 0 0 0,-1 0 1 0 0,1 0-1 0 0,0 0 1 0 0,0-1-1 0 0,0 1 0 0 0,-1 0 1 0 0,1 0-1 0 0,0 0 0 0 0,0-1 1 0 0,0 1-1 0 0,-1 0 0 0 0,1 0 1 0 0,0-1-1 0 0,0 1 0 0 0,0 0 1 0 0,0 0-1 0 0,0-1 1 0 0,-14-12-166 0 0,3-1 227 0 0,0-1 1 0 0,2 0 0 0 0,-1-1 0 0 0,-10-25 0 0 0,20 41-10 0 0,0 0 1 0 0,0 0 0 0 0,0-1-1 0 0,-1 1 1 0 0,1 0 0 0 0,0 0 0 0 0,0 0-1 0 0,0 0 1 0 0,0-1 0 0 0,-1 1-1 0 0,1 0 1 0 0,0 0 0 0 0,0-1-1 0 0,0 1 1 0 0,0 0 0 0 0,0 0 0 0 0,0 0-1 0 0,0-1 1 0 0,0 1 0 0 0,0 0-1 0 0,0 0 1 0 0,0-1 0 0 0,0 1 0 0 0,0 0-1 0 0,0 0 1 0 0,0-1 0 0 0,0 1-1 0 0,0 0 1 0 0,0 0 0 0 0,0-1-1 0 0,0 1 1 0 0,0 0 0 0 0,0 0 0 0 0,0-1-1 0 0,0 1 1 0 0,0 0 0 0 0,1 0-1 0 0,-1 0 1 0 0,0-1 0 0 0,0 1-1 0 0,0 0 1 0 0,0 0 0 0 0,1 0 0 0 0,-1 0-1 0 0,0-1 1 0 0,0 1 0 0 0,1 0-1 0 0,11 9 373 0 0,-9-5-433 0 0,0-1-1 0 0,1 1 1 0 0,-2 0 0 0 0,1 0 0 0 0,0 0 0 0 0,-1 0-1 0 0,2 5 1 0 0,-1 0-6 0 0,6 34-84 0 0,-9-42 72 0 0,0-1 0 0 0,0 1 0 0 0,0 0 0 0 0,0 0-1 0 0,0-1 1 0 0,0 1 0 0 0,0 0 0 0 0,0 0 0 0 0,0-1 0 0 0,-1 1 0 0 0,1 0 0 0 0,0 0-1 0 0,0-1 1 0 0,-1 1 0 0 0,1 0 0 0 0,-1-1 0 0 0,1 1 0 0 0,0 0 0 0 0,-1-1-1 0 0,1 1 1 0 0,-1 0 0 0 0,1-1 0 0 0,-1 1 0 0 0,0-1 0 0 0,1 1 0 0 0,-1-1 0 0 0,0 0-1 0 0,1 1 1 0 0,-1-1 0 0 0,0 0 0 0 0,1 1 0 0 0,-1-1 0 0 0,0 0 0 0 0,0 0 0 0 0,1 1-1 0 0,-1-1 1 0 0,0 0 0 0 0,0 0 0 0 0,1 0 0 0 0,-1 0 0 0 0,0 0 0 0 0,0 0-1 0 0,1 0 1 0 0,-1 0 0 0 0,0-1 0 0 0,0 1 0 0 0,1 0 0 0 0,-2-1 0 0 0,-28 1-4551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21 592 0 0,'0'-1'240'0'0,"0"1"-1"0"0,0-1 1 0 0,0 0 0 0 0,0 0 0 0 0,0 0-1 0 0,1 0 1 0 0,-1 1 0 0 0,0-1 0 0 0,0 0-1 0 0,0 0 1 0 0,1 1 0 0 0,-1-1-1 0 0,1 0 1 0 0,-1 0 0 0 0,0 1 0 0 0,1-1-1 0 0,-1 0 1 0 0,1 1 0 0 0,0-1-1 0 0,-1 1 1 0 0,1-1 0 0 0,-1 1 0 0 0,1-1-1 0 0,0 1 1 0 0,-1-1 0 0 0,1 1 0 0 0,0 0-1 0 0,0-1 1 0 0,-1 1 0 0 0,1 0-1 0 0,0-1 1 0 0,0 1 0 0 0,0 0 0 0 0,-1 0-1 0 0,1 0 1 0 0,0 0 0 0 0,0 0-1 0 0,0 0 1 0 0,-1 0 0 0 0,1 0 0 0 0,0 0-1 0 0,0 0 1 0 0,0 0 0 0 0,-1 1 0 0 0,1-1-1 0 0,0 0 1 0 0,0 1 0 0 0,0-1-1 0 0,2 1 23 0 0,0 0 0 0 0,0 0-1 0 0,0 0 1 0 0,0 1 0 0 0,-1-1-1 0 0,1 1 1 0 0,-1-1-1 0 0,1 1 1 0 0,-1 0 0 0 0,1 0-1 0 0,-1 0 1 0 0,2 3-1 0 0,-2-1-289 0 0,0-1-1 0 0,-1 1 1 0 0,0 0-1 0 0,0 0 1 0 0,0 0-1 0 0,0 0 1 0 0,0 0-1 0 0,-1 0 1 0 0,0 1 0 0 0,0-1-1 0 0,0 0 1 0 0,-1 8-1 0 0,1-11-37 0 0,0 0 0 0 0,-1 0-1 0 0,1 1 1 0 0,0-1 0 0 0,0 0 0 0 0,-1 0-1 0 0,1 0 1 0 0,-1 0 0 0 0,1 0 0 0 0,-1 1-1 0 0,1-1 1 0 0,-1 0 0 0 0,0 0 0 0 0,1 0-1 0 0,-1 0 1 0 0,0 0 0 0 0,0-1 0 0 0,0 1-1 0 0,0 0 1 0 0,0 0 0 0 0,0-1 0 0 0,0 1-1 0 0,0 0 1 0 0,0-1 0 0 0,0 1 0 0 0,0-1-1 0 0,0 1 1 0 0,-1-1 0 0 0,1 0 0 0 0,0 1-1 0 0,0-1 1 0 0,0 0 0 0 0,-1 0 0 0 0,1 0-1 0 0,0 0 1 0 0,0 0 0 0 0,0 0 0 0 0,-1 0-1 0 0,1 0 1 0 0,0-1 0 0 0,0 1 0 0 0,0 0-1 0 0,-1-1 1 0 0,1 1 0 0 0,0-1 0 0 0,0 1-1 0 0,-2-2 1 0 0,-1-1-14 0 0,0 0 0 0 0,0-1 0 0 0,0 1 0 0 0,0-1 0 0 0,0 0 0 0 0,1 0 0 0 0,0 0 0 0 0,-4-7 0 0 0,-1-12 604 0 0,8 22-484 0 0,0 0 1 0 0,0 1-1 0 0,1-1 0 0 0,-1 1 0 0 0,0-1 1 0 0,0 1-1 0 0,1-1 0 0 0,-1 1 1 0 0,0-1-1 0 0,1 1 0 0 0,-1-1 0 0 0,0 1 1 0 0,1-1-1 0 0,-1 1 0 0 0,1 0 1 0 0,-1-1-1 0 0,1 1 0 0 0,-1 0 0 0 0,1-1 1 0 0,-1 1-1 0 0,1 0 0 0 0,-1 0 1 0 0,1-1-1 0 0,-1 1 0 0 0,1 0 0 0 0,-1 0 1 0 0,1 0-1 0 0,0 0 0 0 0,-1 0 1 0 0,1 0-1 0 0,-1 0 0 0 0,1 0 0 0 0,0 0 1 0 0,-1 0-1 0 0,1 0 0 0 0,3 1-30 0 0,0 1 0 0 0,-1-1 0 0 0,1 0 0 0 0,-1 1 0 0 0,0 0 0 0 0,1 0-1 0 0,-1 0 1 0 0,0 1 0 0 0,0-1 0 0 0,0 1 0 0 0,-1-1 0 0 0,1 1 0 0 0,-1 0 0 0 0,1 0 0 0 0,-1 0 0 0 0,0 0-1 0 0,0 0 1 0 0,0 1 0 0 0,-1-1 0 0 0,1 1 0 0 0,-1-1 0 0 0,0 1 0 0 0,0 0 0 0 0,2 6 0 0 0,-3-9-284 0 0,-3-2 158 0 0,1 1 0 0 0,0-1 0 0 0,-1 0 0 0 0,1 1 0 0 0,0-1 0 0 0,0 0 0 0 0,0 0 1 0 0,0 0-1 0 0,0-1 0 0 0,0 1 0 0 0,0 0 0 0 0,0-1 0 0 0,0 1 0 0 0,-1-3 0 0 0,2 4-25 0 0,1-1 0 0 0,0 1 0 0 0,0 0 0 0 0,0-1 0 0 0,0 1 0 0 0,-1 0 0 0 0,1-1 1 0 0,0 1-1 0 0,0-1 0 0 0,0 1 0 0 0,0 0 0 0 0,0-1 0 0 0,0 1 0 0 0,0-1 0 0 0,0 1 0 0 0,0 0 0 0 0,0-1 0 0 0,0 1 0 0 0,0-1 0 0 0,0 1 0 0 0,0 0 0 0 0,0-1 0 0 0,0 1 0 0 0,1-1 0 0 0,-1 1 0 0 0,0 0 0 0 0,0-1 0 0 0,0 1 0 0 0,1 0 0 0 0,-1-1 0 0 0,0 1 0 0 0,0 0 0 0 0,1 0 0 0 0,-1-1 0 0 0,0 1 0 0 0,1 0 0 0 0,-1 0 0 0 0,0-1 0 0 0,1 1 0 0 0,-1 0 0 0 0,0 0 0 0 0,1 0 0 0 0,-1 0 0 0 0,0-1 0 0 0,1 1 0 0 0,-1 0 0 0 0,1 0 0 0 0,-1 0 0 0 0,0 0 0 0 0,1 0 0 0 0,-1 0 0 0 0,1 0 0 0 0,-1 0 0 0 0,0 0 0 0 0,1 0 0 0 0,-1 0 0 0 0,1 1 0 0 0,-1-1 0 0 0,0 0 0 0 0,1 0 0 0 0,-1 0 0 0 0,0 0 0 0 0,1 0 0 0 0,-1 1 0 0 0,0-1 0 0 0,1 1 0 0 0,4 3-1171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2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7 632 0 0,'0'-1'148'0'0,"0"1"1"0"0,0 0-1 0 0,1-1 0 0 0,-1 1 1 0 0,0 0-1 0 0,0-1 0 0 0,0 1 1 0 0,1 0-1 0 0,-1-1 0 0 0,0 1 0 0 0,0 0 1 0 0,1 0-1 0 0,-1-1 0 0 0,0 1 1 0 0,1 0-1 0 0,-1 0 0 0 0,0-1 1 0 0,1 1-1 0 0,-1 0 0 0 0,0 0 0 0 0,1 0 1 0 0,-1 0-1 0 0,0 0 0 0 0,1 0 1 0 0,-1 0-1 0 0,1 0 0 0 0,-1 0 1 0 0,0-1-1 0 0,1 2 0 0 0,-1-1 1 0 0,4 2 3593 0 0,-9 4-2102 0 0,-5 2-1135 0 0,1 1-1 0 0,0-1 0 0 0,0 2 0 0 0,1-1 0 0 0,0 1 1 0 0,1 1-1 0 0,0-1 0 0 0,-7 15 0 0 0,-42 96 10 0 0,25-45-391 0 0,1 3-54 0 0,-4-1 0 0 0,-74 124-1 0 0,96-183-176 0 0,5-8-552 0 0,0 0-1 0 0,-1 0 0 0 0,-14 15 1 0 0,31-38-6710 0 0,-7 10 6844 0 0,0-1-1 0 0,0 1 0 0 0,1 0 0 0 0,-1 0 1 0 0,1 0-1 0 0,0 0 0 0 0,0 1 1 0 0,5-3-1 0 0,-3 2-590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444 194 24575,'0'-1'0,"0"-1"0,0 0 0,0 1 0,0-1 0,1 1 0,-1-1 0,1 1 0,-1-1 0,1 1 0,0-1 0,-1 1 0,1-1 0,0 1 0,0 0 0,0-1 0,0 1 0,0 0 0,0 0 0,1 0 0,-1 0 0,0 0 0,1 0 0,-1 0 0,0 0 0,1 1 0,-1-1 0,1 0 0,-1 1 0,1-1 0,-1 1 0,1 0 0,0-1 0,-1 1 0,1 0 0,-1 0 0,1 0 0,0 0 0,-1 0 0,1 1 0,1-1 0,4 1 0,-1 0 0,0 0 0,0 0 0,0 1 0,0 0 0,0 0 0,0 0 0,-1 1 0,7 3 0,2 5 0,-1 1 0,0 0 0,0 1 0,-2 1 0,0-1 0,0 2 0,-1 0 0,-1 0 0,0 0 0,10 29 0,-9-20 0,-2 1 0,-1 1 0,0-1 0,-2 1 0,-1 0 0,1 43 0,-5-58 0,-1 0 0,0 0 0,0 0 0,-1 0 0,0 0 0,-1-1 0,-1 1 0,1-1 0,-2 0 0,1 1 0,-1-2 0,-1 1 0,0-1 0,0 0 0,-1 0 0,0 0 0,0-1 0,-1 0 0,0-1 0,-1 0 0,1 0 0,-1-1 0,-1 0 0,1 0 0,-1-1 0,0 0 0,-21 6 0,15-6 0,-1 0 0,0-1 0,0-1 0,0-1 0,0-1 0,-1 0 0,1-1 0,0-1 0,-1 0 0,1-1 0,0-1 0,0-1 0,1 0 0,-1-2 0,1 0 0,0 0 0,-21-13 0,20 9 0,1 0 0,0-2 0,0 0 0,2-1 0,-1 0 0,2-1 0,0-1 0,0 0 0,2 0 0,0-1 0,0-1 0,2 0 0,0 0 0,1-1 0,0 0 0,2-1 0,0 0 0,1 1 0,1-2 0,1 1 0,1 0 0,0-1 0,2 1 0,0-1 0,1 1 0,1-1 0,1 1 0,0 0 0,2 0 0,0 0 0,10-22 0,-7 22-114,0 1 1,2 0-1,0 0 0,1 1 0,1 1 1,1 0-1,0 0 0,1 1 0,0 1 1,1 0-1,28-18 0,-7 9-6712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3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24575,'0'-7'0,"1"10"0,5 21 0,24 30 0,2-1 0,2-1 0,48 55 0,46 69 0,-59-75-1365,-56-82-5461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69 392 0 0,'-2'-8'1616'0'0,"4"-21"10573"0"0,6 43-9697 0 0,8 16-2756 0 0,-19-1-1419 0 0,-3-24 136 0 0,-4-18 1031 0 0,7 7 488 0 0,1 0 0 0 0,-1 0 0 0 0,2 0 0 0 0,-1 0 1 0 0,1-1-1 0 0,-1-7 0 0 0,-3-12 189 0 0,6 27-131 0 0,-1 0 0 0 0,1 0 0 0 0,-1-1 0 0 0,1 1 0 0 0,-1 0 0 0 0,1 0 0 0 0,0 0 0 0 0,-1-1 0 0 0,1 1 0 0 0,0 0 0 0 0,0-1 0 0 0,0 1 0 0 0,0-1 0 0 0,-1 1 0 0 0,1-1 0 0 0,0 1 0 0 0,0-1 0 0 0,0 1 0 0 0,0-1 0 0 0,0 0 0 0 0,0 0 0 0 0,0 1 0 0 0,0-1 0 0 0,0 0 0 0 0,0 0 0 0 0,0 0 0 0 0,0 0 0 0 0,0 0 0 0 0,0 0 0 0 0,0-1 0 0 0,0 1 0 0 0,0 0 0 0 0,0 0 0 0 0,0-1 0 0 0,0 1 0 0 0,0-1 0 0 0,0 1 0 0 0,0-1 0 0 0,0 1-1 0 0,0-1 1 0 0,0 1 0 0 0,-1-1 0 0 0,1 0 0 0 0,0 0 0 0 0,0 1 0 0 0,-1-1 0 0 0,1 0 0 0 0,-1 0 0 0 0,1 0 0 0 0,-1 0 0 0 0,1 1 0 0 0,-1-1 0 0 0,1 0 0 0 0,-1 0 0 0 0,0 0 0 0 0,1 0 0 0 0,-1 0 0 0 0,0 0 0 0 0,0 0 0 0 0,0 0 0 0 0,0 0 0 0 0,0 0 0 0 0,0 0 0 0 0,0-1 0 0 0,0 1 0 0 0,0 0 0 0 0,0 0 0 0 0,-1 0 0 0 0,0-1 0 0 0,7 9-18 0 0,-1 1 0 0 0,0 0 0 0 0,-1 0 0 0 0,0 1 0 0 0,0-1-1 0 0,-1 1 1 0 0,0 0 0 0 0,-1 0 0 0 0,0 0 0 0 0,0 0 0 0 0,-1 0 0 0 0,1 15 0 0 0,-2-24-23 0 0,0 1 1 0 0,0-1 0 0 0,0 1-1 0 0,1 0 1 0 0,-1-1-1 0 0,0 1 1 0 0,0-1 0 0 0,0 1-1 0 0,0 0 1 0 0,0-1-1 0 0,0 1 1 0 0,0-1 0 0 0,-1 1-1 0 0,1-1 1 0 0,0 1-1 0 0,0 0 1 0 0,0-1 0 0 0,-1 1-1 0 0,1-1 1 0 0,0 1-1 0 0,0-1 1 0 0,-1 1 0 0 0,1-1-1 0 0,0 1 1 0 0,-1-1-1 0 0,1 0 1 0 0,-1 1 0 0 0,1-1-1 0 0,-1 1 1 0 0,1-1-1 0 0,-1 0 1 0 0,1 1 0 0 0,-1-1-1 0 0,1 0 1 0 0,-1 0-1 0 0,1 1 1 0 0,-1-1 0 0 0,1 0-1 0 0,-1 0 1 0 0,1 0-1 0 0,-1 0 1 0 0,0 0 0 0 0,1 0-1 0 0,-1 0 1 0 0,1 0-1 0 0,-1 0 1 0 0,0 0 0 0 0,1 0-1 0 0,-1 0 1 0 0,1 0-1 0 0,-1 0 1 0 0,1-1 0 0 0,-1 1-1 0 0,1 0 1 0 0,-1 0-1 0 0,1-1 1 0 0,-1 1 0 0 0,0-1-1 0 0,-2 0-195 0 0,0-1-1 0 0,1 0 0 0 0,-1 0 0 0 0,1 0 1 0 0,0 0-1 0 0,0 0 0 0 0,-1 0 1 0 0,1 0-1 0 0,1-1 0 0 0,-3-3 1 0 0,2 2-350 0 0,0 0 0 0 0,1 0 0 0 0,-1 0 0 0 0,1 0 0 0 0,0 0-1 0 0,1-1 1 0 0,-1 1 0 0 0,1 0 0 0 0,0-1 0 0 0,0 1 0 0 0,0-1 0 0 0,0 1 0 0 0,1 0 0 0 0,-1-1 0 0 0,1 1 0 0 0,2-4 0 0 0,2-4-923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1 356 0 0,'1'49'10355'0'0,"0"-27"-9214"0"0,1-1 0 0 0,1 0 0 0 0,9 34 0 0 0,5-13-800 0 0,1 0 1 0 0,2-1-1 0 0,1-2 0 0 0,32 44 0 0 0,120 136 234 0 0,-99-123-383 0 0,15 16-207 0 0,-74-99 608 0 0,-2-8-4214 0 0,-12-5 3245 0 0,0 0 1 0 0,0 0-1 0 0,0 0 1 0 0,0-1-1 0 0,0 1 1 0 0,0-1 0 0 0,0 1-1 0 0,0-1 1 0 0,0 1-1 0 0,0-1 1 0 0,0 1-1 0 0,0-1 1 0 0,0 0 0 0 0,-1 1-1 0 0,1-1 1 0 0,0 0-1 0 0,0 0 1 0 0,-1 0-1 0 0,1 0 1 0 0,0 0-1 0 0,-1 0 1 0 0,1 0 0 0 0,-1 0-1 0 0,0 0 1 0 0,1 0-1 0 0,-1 0 1 0 0,1-1-1 0 0,3-3-1352 0 0,0 1 236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1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44 348 0 0,'2'-6'11503'0'0,"4"15"-9006"0"0,4 14-3042 0 0,-9-16 519 0 0,-1-1 1 0 0,1 1 0 0 0,-1 0 0 0 0,-1-1 0 0 0,0 1-1 0 0,1-1 1 0 0,-5 12 0 0 0,5-16-37 0 0,0 1-1 0 0,0-1 1 0 0,-1 0-1 0 0,0 0 1 0 0,1 0-1 0 0,-1 0 1 0 0,0 0-1 0 0,0-1 1 0 0,0 1-1 0 0,0 0 1 0 0,0 0-1 0 0,0 0 1 0 0,-1-1-1 0 0,1 1 1 0 0,0-1-1 0 0,-1 1 1 0 0,0-1-1 0 0,1 1 1 0 0,-1-1-1 0 0,0 0 1 0 0,1 0-1 0 0,-1 0 1 0 0,0 0-1 0 0,0 0 1 0 0,0 0-1 0 0,-4 0 1 0 0,3-1 19 0 0,0-1 1 0 0,0 0-1 0 0,-1 0 1 0 0,1-1-1 0 0,0 1 1 0 0,0-1-1 0 0,0 1 1 0 0,0-1-1 0 0,0 0 1 0 0,0 0-1 0 0,1 0 1 0 0,-1 0 0 0 0,1-1-1 0 0,-1 1 1 0 0,1-1-1 0 0,0 0 1 0 0,0 1-1 0 0,0-1 1 0 0,0 0-1 0 0,1 0 1 0 0,-1 0-1 0 0,-1-5 1 0 0,-1 0 89 0 0,1-1 0 0 0,-1 1 0 0 0,2-1 1 0 0,-1 1-1 0 0,1-1 0 0 0,0 0 0 0 0,0-11 0 0 0,2 18 41 0 0,0-1 0 0 0,0 1 0 0 0,0 0-1 0 0,0-1 1 0 0,1 1 0 0 0,-1 0-1 0 0,1-1 1 0 0,-1 1 0 0 0,1 0 0 0 0,0 0-1 0 0,0-1 1 0 0,0 1 0 0 0,0 0-1 0 0,2-2 1 0 0,-2 3-38 0 0,0 0-1 0 0,0 0 0 0 0,0 0 1 0 0,-1 1-1 0 0,1-1 1 0 0,0 1-1 0 0,0-1 1 0 0,0 1-1 0 0,0-1 1 0 0,0 1-1 0 0,1-1 0 0 0,-1 1 1 0 0,0 0-1 0 0,0-1 1 0 0,0 1-1 0 0,0 0 1 0 0,0 0-1 0 0,0 0 1 0 0,0 0-1 0 0,1 0 1 0 0,0 1-1 0 0,2-1-21 0 0,-1 1 0 0 0,0 1-1 0 0,0-1 1 0 0,0 0 0 0 0,0 1 0 0 0,0 0 0 0 0,0-1 0 0 0,0 1-1 0 0,-1 0 1 0 0,1 1 0 0 0,-1-1 0 0 0,1 0 0 0 0,-1 1 0 0 0,0-1-1 0 0,0 1 1 0 0,0 0 0 0 0,0 0 0 0 0,2 3 0 0 0,18 50-6 0 0,-21-53-76 0 0,0 0 0 0 0,0 1 0 0 0,-1-1-1 0 0,1 0 1 0 0,-1 1 0 0 0,0-1 0 0 0,0 1-1 0 0,0-1 1 0 0,0 0 0 0 0,0 1 0 0 0,-1-1 0 0 0,1 1-1 0 0,-1-1 1 0 0,-3 6 0 0 0,4-8 23 0 0,0-1 0 0 0,0 0 1 0 0,0 1-1 0 0,0-1 0 0 0,-1 0 0 0 0,1 0 0 0 0,0 1 1 0 0,0-1-1 0 0,0 0 0 0 0,-1 0 0 0 0,1 1 1 0 0,0-1-1 0 0,-1 0 0 0 0,1 0 0 0 0,0 0 1 0 0,0 0-1 0 0,-1 1 0 0 0,1-1 0 0 0,0 0 0 0 0,-1 0 1 0 0,1 0-1 0 0,0 0 0 0 0,-1 0 0 0 0,1 0 1 0 0,0 0-1 0 0,-1 0 0 0 0,1 0 0 0 0,0 0 0 0 0,-1 0 1 0 0,1 0-1 0 0,0 0 0 0 0,-1 0 0 0 0,1 0 1 0 0,0 0-1 0 0,-1 0 0 0 0,1 0 0 0 0,0-1 0 0 0,-1 1 1 0 0,-12-14-2213 0 0,12 13 1932 0 0,0 0 1 0 0,1 0 0 0 0,-1-1-1 0 0,0 1 1 0 0,1 0 0 0 0,-1-1 0 0 0,1 1-1 0 0,-1 0 1 0 0,1-1 0 0 0,0 1-1 0 0,0-1 1 0 0,-1 1 0 0 0,1 0-1 0 0,0-1 1 0 0,0 1 0 0 0,0-1-1 0 0,0 1 1 0 0,1-1 0 0 0,-1 1-1 0 0,0 0 1 0 0,1-1 0 0 0,-1 1-1 0 0,1-1 1 0 0,-1 1 0 0 0,1 0-1 0 0,1-3 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46 772 0 0,'5'-10'1154'0'0,"-4"6"-620"0"0,0 1-1 0 0,0 0 1 0 0,0 0 0 0 0,1-1 0 0 0,0 1 0 0 0,-1 0 0 0 0,1 0-1 0 0,0 1 1 0 0,4-5 1145 0 0,-25 31-527 0 0,7-5-916 0 0,1 0 0 0 0,1 1 1 0 0,-13 34-1 0 0,-7 14 328 0 0,-57 132 608 0 0,2-4 403 0 0,50-111-670 0 0,26-61-1233 0 0,-1 0-1 0 0,-23 42 1 0 0,22-56-888 0 0,6-5-991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5 980 0 0,'4'-4'12860'0'0,"-4"4"-12671"0"0,11 13 3142 0 0,-2 1-3830 0 0,0 4 1181 0 0,-1 9-492 0 0,-5-15-171 0 0,0-1 0 0 0,-1 0 0 0 0,0 1 0 0 0,-1 13 1 0 0,-1-20-109 0 0,0 0 0 0 0,-1 0 0 0 0,1-1 1 0 0,-1 1-1 0 0,0 0 0 0 0,-1 0 1 0 0,-1 5-1 0 0,2-10 75 0 0,1 0 0 0 0,0 0 0 0 0,0 1 1 0 0,0-1-1 0 0,0 0 0 0 0,0 0 0 0 0,0 0 0 0 0,0 1 0 0 0,-1-1 1 0 0,1 0-1 0 0,0 0 0 0 0,0 0 0 0 0,0 0 0 0 0,0 0 0 0 0,-1 1 1 0 0,1-1-1 0 0,0 0 0 0 0,0 0 0 0 0,0 0 0 0 0,-1 0 0 0 0,1 0 0 0 0,0 0 1 0 0,0 0-1 0 0,0 0 0 0 0,-1 0 0 0 0,1 0 0 0 0,0 0 0 0 0,0 0 1 0 0,0 0-1 0 0,-1 0 0 0 0,1 0 0 0 0,0 0 0 0 0,0 0 0 0 0,-1 0 1 0 0,1 0-1 0 0,0 0 0 0 0,0 0 0 0 0,0 0 0 0 0,-1 0 0 0 0,1 0 1 0 0,0-1-1 0 0,0 1 0 0 0,0 0 0 0 0,0 0 0 0 0,-1 0 0 0 0,1 0 1 0 0,0 0-1 0 0,0-1 0 0 0,-12-13-230 0 0,-5-18 119 0 0,4-20 65 0 0,10 16 896 0 0,7 31-230 0 0,6 12-425 0 0,6 10-158 0 0,-11-8-108 0 0,1 0-1 0 0,-1 1 0 0 0,-1 0 0 0 0,6 16 1 0 0,-4 2-3034 0 0,-5-11-1574 0 0,-2-30-1763 0 0,-3 1 4762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0 176 0 0,'0'0'987'0'0,"2"7"2558"0"0,5 25-1402 0 0,-6-8-708 0 0,2-1 0 0 0,0 0 0 0 0,1-1 0 0 0,11 34 0 0 0,36 85 957 0 0,-38-108-2746 0 0,77 171 1248 0 0,-54-139-3684 0 0,7-2-3967 0 0,-41-60 6149 0 0,-1 0 1 0 0,1 0-1 0 0,0 0 1 0 0,-1 0-1 0 0,1 0 0 0 0,-1 0 1 0 0,0 0-1 0 0,1 6 1 0 0,-1 6-764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96 192 0 0,'0'-3'630'0'0,"4"-11"9674"0"0,0 20-10148 0 0,-1 0-1 0 0,-1 0 0 0 0,1 0 1 0 0,-1 0-1 0 0,0 1 0 0 0,-1-1 0 0 0,1 1 1 0 0,-1 0-1 0 0,0 7 0 0 0,7 29-450 0 0,-8-44 266 0 0,-1 1 0 0 0,1 0 0 0 0,0 0 1 0 0,-1-1-1 0 0,1 1 0 0 0,0 0 0 0 0,-1 0 1 0 0,1 0-1 0 0,0 0 0 0 0,-1-1 0 0 0,1 1 0 0 0,-1 0 1 0 0,1 0-1 0 0,0 0 0 0 0,-1 0 0 0 0,1 0 1 0 0,-1 0-1 0 0,1 0 0 0 0,0 0 0 0 0,-1 0 0 0 0,1 0 1 0 0,-1 0-1 0 0,1 1 0 0 0,0-1 0 0 0,-1 0 1 0 0,1 0-1 0 0,-1 0 0 0 0,1 0 0 0 0,0 1 0 0 0,-1-1 1 0 0,1 0-1 0 0,0 0 0 0 0,-1 1 0 0 0,1-1 0 0 0,0 0 1 0 0,0 1-1 0 0,-1-1 0 0 0,1 0 0 0 0,0 1 1 0 0,0-1-1 0 0,-1 0 0 0 0,1 1 0 0 0,0-1 0 0 0,0 0 1 0 0,0 1-1 0 0,0-1 0 0 0,0 1 0 0 0,0-1 1 0 0,0 0-1 0 0,-1 1 0 0 0,1-1 0 0 0,0 1 0 0 0,0-1 1 0 0,0 0-1 0 0,1 1 0 0 0,-1-1 0 0 0,0 1 1 0 0,0-1-1 0 0,0 0 0 0 0,0 1 0 0 0,0-1 0 0 0,1 1 1 0 0,-28-21-463 0 0,16 5 483 0 0,2-1-1 0 0,0 0 1 0 0,0 0-1 0 0,2-1 1 0 0,-9-28-1 0 0,9 26 159 0 0,6 17-74 0 0,0 0-1 0 0,0 0 1 0 0,1 0 0 0 0,-1 1-1 0 0,1-1 1 0 0,0 0 0 0 0,-1 0-1 0 0,1 0 1 0 0,0 0 0 0 0,0 0-1 0 0,0 0 1 0 0,1 0 0 0 0,-1-3-1 0 0,1 5-22 0 0,-1-1-1 0 0,0 0 0 0 0,1 1 1 0 0,-1-1-1 0 0,0 1 0 0 0,1-1 1 0 0,-1 1-1 0 0,0-1 0 0 0,1 1 1 0 0,-1-1-1 0 0,1 1 0 0 0,-1 0 1 0 0,1-1-1 0 0,-1 1 0 0 0,1-1 1 0 0,-1 1-1 0 0,1 0 0 0 0,0 0 1 0 0,-1-1-1 0 0,1 1 0 0 0,-1 0 1 0 0,1 0-1 0 0,0 0 1 0 0,-1 0-1 0 0,1 0 0 0 0,0-1 1 0 0,2 2-5 0 0,-1-1 1 0 0,0 1 0 0 0,0-1 0 0 0,0 1-1 0 0,0-1 1 0 0,1 1 0 0 0,-1 0 0 0 0,0 0 0 0 0,-1 0-1 0 0,1 0 1 0 0,0 1 0 0 0,0-1 0 0 0,0 0-1 0 0,-1 1 1 0 0,1-1 0 0 0,0 1 0 0 0,-1 0-1 0 0,0-1 1 0 0,1 1 0 0 0,-1 0 0 0 0,2 3 0 0 0,6 12-22 0 0,1 1-1 0 0,-2 0 1 0 0,-1 0 0 0 0,7 21 0 0 0,-15-19 33 0 0,0-19-115 0 0,0 0-1 0 0,1 0 0 0 0,-1 0 1 0 0,1 0-1 0 0,-1 0 0 0 0,0-1 0 0 0,0 1 1 0 0,0 0-1 0 0,1 0 0 0 0,-1-1 0 0 0,0 1 1 0 0,0-1-1 0 0,0 1 0 0 0,0-1 1 0 0,0 1-1 0 0,0-1 0 0 0,0 1 0 0 0,0-1 1 0 0,0 0-1 0 0,0 0 0 0 0,-2 1 0 0 0,1-1-224 0 0,0 0-1 0 0,0 0 0 0 0,0 0 0 0 0,-1 0 1 0 0,1-1-1 0 0,0 1 0 0 0,0 0 0 0 0,0-1 0 0 0,0 1 1 0 0,0-1-1 0 0,0 0 0 0 0,1 0 0 0 0,-1 0 0 0 0,0 0 1 0 0,0 0-1 0 0,0 0 0 0 0,1 0 0 0 0,-1-1 0 0 0,1 1 1 0 0,-1-1-1 0 0,1 1 0 0 0,-2-3 0 0 0,1 2-161 0 0,1-1 0 0 0,0 0 0 0 0,-1 0 0 0 0,1 0 0 0 0,0 0 0 0 0,1 0 0 0 0,-1 0 0 0 0,0 0 0 0 0,1 0 0 0 0,0-6 0 0 0,0-4-847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1 184 0 0,'-4'-1'6492'0'0,"4"1"-6359"0"0,-9 17 2265 0 0,-8 23-307 0 0,-7 34-29 0 0,-22 101-1 0 0,17-55-1957 0 0,26-109-179 0 0,-19 74-691 0 0,9-30-4320 0 0,-1 47-3417 0 0,13-83 7604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91 276 0 0,'0'-51'3505'0'0,"0"31"-693"0"0,0 7 327 0 0,1 6 2605 0 0,2 16-4849 0 0,2 19-2026 0 0,-14 34-1939 0 0,9-62 3013 0 0,25-2 2875 0 0,-23 3-2803 0 0,0 0 0 0 0,0 1 1 0 0,-1-1-1 0 0,1 1 0 0 0,0-1 1 0 0,-1 1-1 0 0,1-1 0 0 0,-1 1 1 0 0,0 0-1 0 0,1 0 0 0 0,-1 0 1 0 0,0 0-1 0 0,0 0 0 0 0,0 0 1 0 0,0 0-1 0 0,-1 0 0 0 0,1 0 1 0 0,-1 0-1 0 0,1 0 0 0 0,-1 0 1 0 0,0 1-1 0 0,1-1 0 0 0,-1 0 1 0 0,0 0-1 0 0,-1 1 0 0 0,1-1 1 0 0,0 0-1 0 0,-1 0 0 0 0,1 0 1 0 0,-1 0-1 0 0,1 1 0 0 0,-1-1 1 0 0,0 0-1 0 0,0 0 0 0 0,0 0 1 0 0,0 0-1 0 0,-1-1 0 0 0,-2 4 1 0 0,3-2-149 0 0,-1-1 0 0 0,1 0 0 0 0,-1 0 0 0 0,1 0-1 0 0,-1 0 1 0 0,0-1 0 0 0,0 1 0 0 0,0-1 0 0 0,0 1 0 0 0,0-1 0 0 0,-1 1 0 0 0,1-1 0 0 0,0 0 0 0 0,-1 0 0 0 0,1 0 0 0 0,-1 0 0 0 0,1-1 0 0 0,-1 1 0 0 0,-4 0 0 0 0,5-1-89 0 0,-1-1 1 0 0,1 1-1 0 0,-1 0 0 0 0,1-1 0 0 0,-1 1 1 0 0,1-1-1 0 0,0 0 0 0 0,-1 0 0 0 0,1 0 1 0 0,0 0-1 0 0,0 0 0 0 0,0-1 0 0 0,-1 1 1 0 0,1-1-1 0 0,-2-2 0 0 0,2 2-5 0 0,0 1 0 0 0,1-1 0 0 0,-1 0 0 0 0,1 0 0 0 0,0 0 0 0 0,0 0 0 0 0,0 0 0 0 0,0 0 0 0 0,0 0 0 0 0,0 0-1 0 0,0 0 1 0 0,1 0 0 0 0,-1-3 0 0 0,0-1-274 0 0,0 0 0 0 0,1 0 1 0 0,0 1-1 0 0,1-1 0 0 0,-1 0 0 0 0,1 0 0 0 0,2-7 0 0 0,5-8-785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1 504 0 0,'0'0'135'0'0,"-1"0"0"0"0,1 0 0 0 0,0 0 0 0 0,0 0 0 0 0,-1 0 0 0 0,1 0 0 0 0,0 0 0 0 0,0 0 0 0 0,-1-1 0 0 0,1 1 0 0 0,0 0 0 0 0,0 0 0 0 0,-1 0 0 0 0,1 1 0 0 0,0-1 0 0 0,0 0 0 0 0,-1 0 0 0 0,1 0 0 0 0,0 0 0 0 0,0 0 0 0 0,-1 0 0 0 0,1 0 0 0 0,0 0 0 0 0,0 0 0 0 0,0 1 0 0 0,-1-1 0 0 0,1 0 0 0 0,0 0 0 0 0,0 0 0 0 0,0 0 0 0 0,-1 1 0 0 0,1-1 0 0 0,0 0 0 0 0,0 0 0 0 0,0 0 0 0 0,0 1 0 0 0,0-1 0 0 0,-1 0 0 0 0,1 0 0 0 0,0 1 0 0 0,0-1-1 0 0,0 0 1 0 0,0 0 0 0 0,0 1 0 0 0,0-1 0 0 0,0 1 0 0 0,0 20 2655 0 0,8 19-158 0 0,30 70 1311 0 0,31 50-3044 0 0,-63-148-1178 0 0,84 146 1250 0 0,-33-86-2724 0 0,-46-60-231 0 0,2 0 0 0 0,0-1 1 0 0,17 12-1 0 0,-2-1-3715 0 0,-22-13 4146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40 24575,'0'-2'0,"0"0"0,0 0 0,1 1 0,-1-1 0,1 0 0,-1 1 0,1-1 0,-1 0 0,1 1 0,0-1 0,0 1 0,0-1 0,0 1 0,0 0 0,0-1 0,1 1 0,-1 0 0,0 0 0,1 0 0,-1 0 0,0 0 0,1 0 0,-1 0 0,1 0 0,0 1 0,-1-1 0,1 0 0,0 1 0,-1-1 0,1 1 0,0 0 0,-1 0 0,4 0 0,1-1 0,0 1 0,0 0 0,0 0 0,-1 0 0,1 1 0,0 0 0,0 0 0,10 4 0,-7-1 0,-1 1 0,1 1 0,-1-1 0,1 1 0,-2 1 0,1-1 0,-1 1 0,0 1 0,0-1 0,-1 1 0,0 0 0,-1 1 0,1-1 0,-2 1 0,1 0 0,-1 1 0,-1-1 0,5 16 0,-3-5 0,-1 0 0,-1 1 0,0-1 0,-2 1 0,0-1 0,-2 1 0,0-1 0,-5 28 0,5-42 0,-1 1 0,1 0 0,-1-1 0,-1 1 0,1-1 0,-1 0 0,0 0 0,-1 0 0,1 0 0,-1 0 0,0-1 0,-1 0 0,1 0 0,-1 0 0,0 0 0,0-1 0,-1 0 0,1 0 0,-8 4 0,8-6 0,0 0 0,0 0 0,0 0 0,-1-1 0,1 0 0,-1 0 0,1 0 0,-1-1 0,1 0 0,-1 0 0,1 0 0,-1-1 0,1 1 0,-1-1 0,1-1 0,-1 1 0,1-1 0,0 0 0,0 0 0,0 0 0,0-1 0,0 0 0,0 0 0,-3-4 0,-6-3 0,0-1 0,1 0 0,1-1 0,0 0 0,1-1 0,0 0 0,1-1 0,0 0 0,1-1 0,1 0 0,0 0 0,1-1 0,1 0 0,1 0 0,0-1 0,1 1 0,0-1 0,1 0 0,0-24 0,4 34-85,0-1 0,0 1-1,1-1 1,0 1 0,0 0-1,1 0 1,0 0 0,0 1-1,0-1 1,1 0 0,0 1-1,0 0 1,1 0 0,0 0-1,8-7 1,2-1-6741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89 232 0 0,'-6'-19'1144'0'0,"6"16"-750"0"0,-1 1 0 0 0,1 0 0 0 0,-1 0 0 0 0,0-1-1 0 0,1 1 1 0 0,-1 0 0 0 0,0 0 0 0 0,-1 0 0 0 0,1 0-1 0 0,0 0 1 0 0,-2-5 4717 0 0,12 7-1969 0 0,9 7-1731 0 0,13 28-1187 0 0,-29-33-227 0 0,-1 0-1 0 0,1 0 0 0 0,-1 1 0 0 0,0-1 0 0 0,0 0 0 0 0,0 0 0 0 0,0 0 0 0 0,-1 1 0 0 0,1-1 0 0 0,0 0 0 0 0,-1 1 0 0 0,0-1 0 0 0,1 1 0 0 0,-1-1 0 0 0,0 1 0 0 0,0-1 0 0 0,-1 4 0 0 0,1-5-8 0 0,-1 1-1 0 0,1-1 0 0 0,-1 1 0 0 0,1-1 1 0 0,-1 0-1 0 0,0 0 0 0 0,0 1 0 0 0,1-1 1 0 0,-1 0-1 0 0,0 0 0 0 0,0 0 0 0 0,0 0 1 0 0,0 0-1 0 0,0 0 0 0 0,0 0 0 0 0,0 0 1 0 0,-1 0-1 0 0,1 0 0 0 0,0-1 0 0 0,0 1 1 0 0,-1-1-1 0 0,1 1 0 0 0,0-1 0 0 0,-1 1 0 0 0,1-1 1 0 0,-1 0-1 0 0,1 1 0 0 0,-1-1 0 0 0,1 0 1 0 0,0 0-1 0 0,-1 0 0 0 0,1 0 0 0 0,-1 0 1 0 0,1-1-1 0 0,-1 1 0 0 0,1 0 0 0 0,0-1 1 0 0,-1 1-1 0 0,1-1 0 0 0,0 1 0 0 0,-1-1 1 0 0,1 1-1 0 0,0-1 0 0 0,0 0 0 0 0,-1 0 1 0 0,-1-2-1 0 0,-4-1-41 0 0,1-1-1 0 0,-1 0 1 0 0,1 0 0 0 0,0-1 0 0 0,0 0 0 0 0,-10-12 0 0 0,13 13 46 0 0,-1-1 0 0 0,1 1 0 0 0,0-1 0 0 0,0 0 0 0 0,1 1 1 0 0,-3-8-1 0 0,5 11 16 0 0,-1 1 0 0 0,1-1 1 0 0,0 0-1 0 0,0 0 0 0 0,0 0 1 0 0,0 1-1 0 0,0-1 0 0 0,0 0 0 0 0,0 0 1 0 0,0 0-1 0 0,1 0 0 0 0,-1 1 1 0 0,1-1-1 0 0,-1 0 0 0 0,1 1 1 0 0,0-1-1 0 0,-1 0 0 0 0,1 1 1 0 0,0-1-1 0 0,0 1 0 0 0,0-1 0 0 0,1 1 1 0 0,-1-1-1 0 0,2-1 0 0 0,-2 3-7 0 0,0-1 1 0 0,0 1-1 0 0,0 0 0 0 0,0-1 0 0 0,0 1 0 0 0,0 0 0 0 0,0 0 0 0 0,0-1 0 0 0,0 1 0 0 0,0 0 1 0 0,0 0-1 0 0,0 0 0 0 0,0 0 0 0 0,0 1 0 0 0,0-1 0 0 0,0 0 0 0 0,0 0 0 0 0,0 1 1 0 0,0-1-1 0 0,0 0 0 0 0,0 1 0 0 0,0-1 0 0 0,0 1 0 0 0,0-1 0 0 0,1 2 0 0 0,25 18-76 0 0,-23-17 69 0 0,0 0-10 0 0,0 0 1 0 0,-1 0 0 0 0,1 1 0 0 0,-1-1-1 0 0,0 1 1 0 0,0 0 0 0 0,-1 0 0 0 0,1 0-1 0 0,-1 0 1 0 0,1 0 0 0 0,-1 0 0 0 0,-1 1-1 0 0,1-1 1 0 0,-1 1 0 0 0,1 0 0 0 0,-1 5-1 0 0,-1-10 37 0 0,0 1 0 0 0,0-1 0 0 0,-1 1 0 0 0,1-1 0 0 0,0 1 0 0 0,0-1 0 0 0,-1 1 0 0 0,1-1-1 0 0,-1 0 1 0 0,1 1 0 0 0,0-1 0 0 0,-1 0 0 0 0,1 1 0 0 0,-1-1 0 0 0,1 0 0 0 0,-1 0 0 0 0,1 1 0 0 0,-1-1 0 0 0,1 0-1 0 0,-1 0 1 0 0,1 0 0 0 0,-1 0 0 0 0,1 0 0 0 0,-1 0 0 0 0,1 0 0 0 0,-1 0 0 0 0,1 0 0 0 0,-1 0 0 0 0,0 0-1 0 0,-6 1-3014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1 764 0 0,'21'4'12277'0'0,"-9"1"-10192"0"0,-11-4-2156 0 0,0 1 1 0 0,0 0-1 0 0,0 0 0 0 0,0 0 1 0 0,0 0-1 0 0,0 1 0 0 0,0-1 1 0 0,-1 0-1 0 0,1 0 1 0 0,-1 0-1 0 0,0 1 0 0 0,0-1 1 0 0,0 0-1 0 0,0 0 0 0 0,0 1 1 0 0,0-1-1 0 0,0 0 0 0 0,-1 0 1 0 0,1 0-1 0 0,-1 1 0 0 0,0-1 1 0 0,1 0-1 0 0,-1 0 0 0 0,0 0 1 0 0,0 0-1 0 0,0 0 0 0 0,-1 0 1 0 0,1-1-1 0 0,0 1 0 0 0,-1 0 1 0 0,-2 2-1 0 0,3-4 21 0 0,0 0 0 0 0,0 1-1 0 0,0-1 1 0 0,0 0 0 0 0,0 0 0 0 0,0 0-1 0 0,0 0 1 0 0,0 0 0 0 0,0 0 0 0 0,0 0-1 0 0,0-1 1 0 0,0 1 0 0 0,0 0 0 0 0,0 0-1 0 0,0-1 1 0 0,0 1 0 0 0,0-1 0 0 0,0 1-1 0 0,1-1 1 0 0,-1 1 0 0 0,0-1 0 0 0,0 1-1 0 0,0-1 1 0 0,1 0 0 0 0,-1 1 0 0 0,0-1-1 0 0,1 0 1 0 0,-1 0 0 0 0,1 0 0 0 0,-1 1-1 0 0,0-1 1 0 0,1 0 0 0 0,0 0 0 0 0,-1-2-1 0 0,-1-11 1273 0 0,3 14-1181 0 0,0 0 0 0 0,-1-1 0 0 0,1 1 0 0 0,0 0 0 0 0,0 0-1 0 0,0 0 1 0 0,0-1 0 0 0,-1 1 0 0 0,1 0 0 0 0,0 0 0 0 0,0 0 0 0 0,0 0 0 0 0,0 1-1 0 0,-1-1 1 0 0,1 0 0 0 0,0 0 0 0 0,0 0 0 0 0,0 1 0 0 0,-1-1 0 0 0,1 0 0 0 0,0 1-1 0 0,0-1 1 0 0,1 2 0 0 0,1-1-23 0 0,0 1-1 0 0,0 1 1 0 0,0-1 0 0 0,0 0-1 0 0,0 1 1 0 0,-1-1-1 0 0,1 1 1 0 0,-1 0 0 0 0,1 0-1 0 0,-1 0 1 0 0,0 0-1 0 0,0 0 1 0 0,-1 0 0 0 0,1 1-1 0 0,-1-1 1 0 0,2 5-1 0 0,0 0-31 0 0,-1 1 0 0 0,0 0 0 0 0,0-1 0 0 0,-1 1 0 0 0,0 15 0 0 0,0-23-16 0 0,-1 0 0 0 0,0 1 0 0 0,0-1 0 0 0,0 0 0 0 0,0 1 0 0 0,0-1 0 0 0,0 0 0 0 0,-1 1 0 0 0,1-1 0 0 0,0 0 0 0 0,0 0 0 0 0,-1 1 0 0 0,1-1 0 0 0,-1 0 0 0 0,0 0 0 0 0,1 0 0 0 0,-1 1 0 0 0,0-1 0 0 0,1 0 0 0 0,-1 0 1 0 0,0 0-1 0 0,0 0 0 0 0,0 0 0 0 0,0 0 0 0 0,0-1 0 0 0,0 1 0 0 0,0 0 0 0 0,-2 0 0 0 0,2-1 15 0 0,-1 0-1 0 0,1 0 1 0 0,0 0 0 0 0,0-1 0 0 0,0 1-1 0 0,0-1 1 0 0,-1 1 0 0 0,1-1 0 0 0,0 1-1 0 0,0-1 1 0 0,0 1 0 0 0,0-1 0 0 0,0 0-1 0 0,0 0 1 0 0,0 0 0 0 0,0 1 0 0 0,1-1 0 0 0,-1 0-1 0 0,0 0 1 0 0,0 0 0 0 0,1 0 0 0 0,-1 0-1 0 0,1-1 1 0 0,-1 1 0 0 0,1 0 0 0 0,-1 0-1 0 0,1 0 1 0 0,0 0 0 0 0,-1-1 0 0 0,1-1-1 0 0,-1 2 75 0 0,1-1 0 0 0,-1 0 0 0 0,1 1 0 0 0,0-1 0 0 0,-1 0 0 0 0,1 1-1 0 0,0-1 1 0 0,0 0 0 0 0,0 1 0 0 0,0-1 0 0 0,0 0 0 0 0,1 1 0 0 0,-1-1-1 0 0,0 0 1 0 0,1-1 0 0 0,0 3-36 0 0,-1-1 0 0 0,0 1 0 0 0,1-1 0 0 0,-1 1-1 0 0,0-1 1 0 0,1 1 0 0 0,-1 0 0 0 0,1-1 0 0 0,-1 1 0 0 0,0 0 0 0 0,1-1-1 0 0,-1 1 1 0 0,1 0 0 0 0,-1 0 0 0 0,1-1 0 0 0,-1 1 0 0 0,1 0 0 0 0,-1 0-1 0 0,1 0 1 0 0,0 0 0 0 0,-1 0 0 0 0,1 0 0 0 0,-1 0 0 0 0,1 0 0 0 0,-1 0 0 0 0,1 0-1 0 0,-1 0 1 0 0,1 0 0 0 0,-1 0 0 0 0,1 0 0 0 0,-1 0 0 0 0,1 0 0 0 0,0 1-1 0 0,-1-1 1 0 0,0 0 0 0 0,2 1 0 0 0,-2-1-148 0 0,0 1 0 0 0,0-1 0 0 0,1 0 1 0 0,-1 1-1 0 0,0-1 0 0 0,0 1 0 0 0,0-1 0 0 0,1 1 0 0 0,-1-1 0 0 0,0 0 1 0 0,0 1-1 0 0,0-1 0 0 0,0 1 0 0 0,0-1 0 0 0,0 1 0 0 0,0-1 1 0 0,0 1-1 0 0,0-1 0 0 0,0 1 0 0 0,0-1 0 0 0,0 1 0 0 0,0-1 0 0 0,-1 1 1 0 0,1-1-1 0 0,0 0 0 0 0,0 1 0 0 0,0-1 0 0 0,-1 1 0 0 0,1-1 0 0 0,0 0 1 0 0,-1 1-1 0 0,1-1 0 0 0,0 1 0 0 0,-1-1 0 0 0,1 0 0 0 0,0 0 1 0 0,-1 1-1 0 0,1-1 0 0 0,-1 0 0 0 0,-14 16-6349 0 0,10-12 4876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7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8 832 0 0,'14'-7'7995'0'0,"-13"8"-7835"0"0,-1 0 0 0 0,0 0 0 0 0,1 0 0 0 0,-1-1 0 0 0,0 1 1 0 0,0 0-1 0 0,0 0 0 0 0,0 0 0 0 0,0 0 0 0 0,0 0 0 0 0,0 0 0 0 0,0 0 0 0 0,0 0 0 0 0,0 0 0 0 0,0 0 0 0 0,-1 0 0 0 0,1 0 0 0 0,0 0 0 0 0,-1 0 0 0 0,1 0 0 0 0,-1 0 0 0 0,-78 277 3591 0 0,31-115-3513 0 0,-24 66-130 0 0,-2-62-235 0 0,61-144 280 0 0,0-5-4036 0 0,12-18 3744 0 0,1 0 0 0 0,0 0 0 0 0,0 1 0 0 0,-1-1 1 0 0,1 0-1 0 0,0 0 0 0 0,0 1 0 0 0,-1-1 0 0 0,1 0 0 0 0,0 0 0 0 0,0 0 0 0 0,-1 0 1 0 0,1 0-1 0 0,0 0 0 0 0,-1 1 0 0 0,1-1 0 0 0,0 0 0 0 0,0 0 0 0 0,-1 0 0 0 0,1 0 0 0 0,0 0 1 0 0,-1 0-1 0 0,1 0 0 0 0,0 0 0 0 0,-1 0 0 0 0,1 0 0 0 0,0 0 0 0 0,-1-1 0 0 0,1 1 0 0 0,0 0 1 0 0,0 0-1 0 0,-1 0 0 0 0,1 0 0 0 0,0 0 0 0 0,-1-1 0 0 0,1 1 0 0 0,0 0 0 0 0,0 0 1 0 0,-1-1-1 0 0,-3-25-4727 0 0,4 17 3655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7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44 0 0,'2'7'10480'0'0,"1"3"-6190"0"0,7 34-3709 0 0,-10-17-429 0 0,1-19-168 0 0,0 0 0 0 0,-1 0 0 0 0,0 0 0 0 0,0 0 1 0 0,-1 1-1 0 0,0-1 0 0 0,0 0 0 0 0,-1 0 0 0 0,0-1 0 0 0,0 1 0 0 0,-1 0 0 0 0,-7 13 0 0 0,10-20 4 0 0,-1-1 0 0 0,1 0-1 0 0,0 0 1 0 0,0 1 0 0 0,0-1 0 0 0,-1 0-1 0 0,1 0 1 0 0,0 0 0 0 0,0 1 0 0 0,-1-1-1 0 0,1 0 1 0 0,0 0 0 0 0,-1 0 0 0 0,1 0-1 0 0,0 1 1 0 0,0-1 0 0 0,-1 0 0 0 0,1 0-1 0 0,0 0 1 0 0,-1 0 0 0 0,1 0 0 0 0,0 0-1 0 0,-1 0 1 0 0,1 0 0 0 0,0 0 0 0 0,-1 0-1 0 0,1 0 1 0 0,0 0 0 0 0,-1 0 0 0 0,1 0-1 0 0,0 0 1 0 0,-1 0 0 0 0,1-1 0 0 0,0 1-1 0 0,0 0 1 0 0,-1 0 0 0 0,1 0 0 0 0,-12-14-193 0 0,-3-16 90 0 0,14 25 209 0 0,-1 0 1 0 0,1 0 0 0 0,0 0 0 0 0,0-1-1 0 0,1 1 1 0 0,0 0 0 0 0,0-1-1 0 0,0 1 1 0 0,0 0 0 0 0,1-1 0 0 0,0 1-1 0 0,2-9 1 0 0,-2 14-73 0 0,0-1-1 0 0,0 1 1 0 0,0 0-1 0 0,0-1 1 0 0,0 1 0 0 0,0 0-1 0 0,0 0 1 0 0,-1 0-1 0 0,1 0 1 0 0,0-1-1 0 0,0 1 1 0 0,0 1 0 0 0,0-1-1 0 0,0 0 1 0 0,0 0-1 0 0,0 0 1 0 0,0 0-1 0 0,0 1 1 0 0,0-1 0 0 0,0 0-1 0 0,-1 1 1 0 0,1-1-1 0 0,0 1 1 0 0,0-1-1 0 0,0 1 1 0 0,-1-1 0 0 0,1 1-1 0 0,0 0 1 0 0,0-1-1 0 0,-1 1 1 0 0,1 0-1 0 0,-1-1 1 0 0,1 1 0 0 0,-1 0-1 0 0,1 0 1 0 0,0 1-1 0 0,23 30-21 0 0,-19-24-3 0 0,0 1 0 0 0,-1 1 1 0 0,0-1-1 0 0,-1 1 0 0 0,0-1 0 0 0,0 1 0 0 0,-1 0 0 0 0,2 14 0 0 0,-4-24-8 0 0,0 1 1 0 0,0-1-1 0 0,0 0 0 0 0,0 1 0 0 0,0-1 0 0 0,0 1 1 0 0,0-1-1 0 0,0 1 0 0 0,0-1 0 0 0,0 1 0 0 0,0-1 1 0 0,0 0-1 0 0,0 1 0 0 0,-1-1 0 0 0,1 1 1 0 0,0-1-1 0 0,0 1 0 0 0,0-1 0 0 0,-1 0 0 0 0,1 1 1 0 0,0-1-1 0 0,0 0 0 0 0,-1 1 0 0 0,1-1 0 0 0,0 0 1 0 0,-1 1-1 0 0,1-1 0 0 0,0 0 0 0 0,-1 1 0 0 0,1-1 1 0 0,-1 0-1 0 0,1 0 0 0 0,0 0 0 0 0,-1 1 0 0 0,-15-8-1120 0 0,13 5 703 0 0,1-1 1 0 0,-1 1-1 0 0,1 0 0 0 0,0-1 1 0 0,0 1-1 0 0,0-1 1 0 0,0 0-1 0 0,0 0 1 0 0,-3-6-1 0 0,3-10-2196 0 0,3-6-1246 0 0,0 2 1094 0 0,-1 11 1437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2 388 0 0,'3'-2'1908'0'0,"5"10"-627"0"0,5 11-253 0 0,-2 4-136 0 0,-1 0 0 0 0,11 43-1 0 0,-1-5 136 0 0,87 194 2043 0 0,-84-209-2713 0 0,2-1 0 0 0,2-2 0 0 0,46 57 0 0 0,-25-53-560 0 0,-11-12-3455 0 0,-7 6-3290 0 0,-25-32 5957 0 0,4 2 118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44 488 0 0,'5'18'9434'0'0,"-4"-16"-9357"0"0,-1 0 0 0 0,1 1 0 0 0,0-1 0 0 0,0 0 0 0 0,-1 0 0 0 0,1 0 0 0 0,-1 1 0 0 0,0-1 0 0 0,0 0 0 0 0,0 1 0 0 0,0-1 0 0 0,0 0 0 0 0,0 1 0 0 0,-1-1 0 0 0,1 0 0 0 0,-1 0 0 0 0,1 0 0 0 0,-1 1 0 0 0,-1 1 0 0 0,1-1-108 0 0,0-1 0 0 0,-1 1 0 0 0,1-1-1 0 0,-1 0 1 0 0,1 1 0 0 0,-1-1-1 0 0,0 0 1 0 0,0 0 0 0 0,0 0 0 0 0,-2 2-1 0 0,-7-7-231 0 0,-1-16 188 0 0,9 11 90 0 0,0 0-1 0 0,0 0 0 0 0,1 0 0 0 0,0 0 0 0 0,1 0 0 0 0,-1-16 1 0 0,1 22 18 0 0,1 1 1 0 0,0-1-1 0 0,0 1 1 0 0,0-1-1 0 0,0 1 0 0 0,0-1 1 0 0,1 0-1 0 0,-1 1 1 0 0,0-1-1 0 0,1 1 1 0 0,-1-1-1 0 0,1 1 1 0 0,-1 0-1 0 0,1-1 1 0 0,0 1-1 0 0,0-1 1 0 0,0 1-1 0 0,0 0 1 0 0,0 0-1 0 0,0 0 1 0 0,0-1-1 0 0,0 1 0 0 0,0 0 1 0 0,0 0-1 0 0,0 0 1 0 0,1 1-1 0 0,-1-1 1 0 0,1 0-1 0 0,-1 0 1 0 0,0 1-1 0 0,1-1 1 0 0,-1 1-1 0 0,1-1 1 0 0,-1 1-1 0 0,1 0 1 0 0,-1-1-1 0 0,1 1 1 0 0,0 0-1 0 0,-1 0 0 0 0,1 0 1 0 0,-1 0-1 0 0,1 0 1 0 0,-1 1-1 0 0,3 0 1 0 0,-2-1-31 0 0,0 1 0 0 0,0-1 1 0 0,0 1-1 0 0,0 0 0 0 0,0 0 1 0 0,0 0-1 0 0,0 0 0 0 0,0 1 1 0 0,-1-1-1 0 0,1 0 0 0 0,0 1 1 0 0,-1-1-1 0 0,1 1 0 0 0,-1-1 1 0 0,0 1-1 0 0,1 0 0 0 0,-1 0 1 0 0,0-1-1 0 0,0 1 0 0 0,0 0 1 0 0,-1 0-1 0 0,1 0 0 0 0,0 0 1 0 0,-1 0-1 0 0,1 0 0 0 0,-1 1 1 0 0,1-1-1 0 0,-1 0 0 0 0,0 0 1 0 0,0 0-1 0 0,0 0 0 0 0,0 0 1 0 0,-1 0-1 0 0,1 1 0 0 0,0-1 0 0 0,-2 2 1 0 0,2-2-42 0 0,0 0 0 0 0,0 0 0 0 0,-1 1-1 0 0,1-1 1 0 0,-1 0 0 0 0,1 0 0 0 0,-1 0 0 0 0,0 0 0 0 0,0 0 0 0 0,0 0 0 0 0,0 0 0 0 0,0 0 0 0 0,0 0-1 0 0,-1 0 1 0 0,1 0 0 0 0,-1-1 0 0 0,1 1 0 0 0,-1-1 0 0 0,1 1 0 0 0,-1-1 0 0 0,0 0 0 0 0,0 1 0 0 0,0-1 0 0 0,0 0-1 0 0,0 0 1 0 0,0 0 0 0 0,0-1 0 0 0,0 1 0 0 0,0 0 0 0 0,0-1 0 0 0,-1 1 0 0 0,-3-1 0 0 0,4-1 29 0 0,0 0 1 0 0,0 0-1 0 0,0 0 1 0 0,0 0-1 0 0,0-1 1 0 0,0 1-1 0 0,0-1 1 0 0,1 1-1 0 0,-1-1 1 0 0,1 0-1 0 0,-1 0 1 0 0,1 0-1 0 0,0 1 1 0 0,-1-1-1 0 0,1-1 1 0 0,0 1-1 0 0,0 0 0 0 0,0 0 1 0 0,1 0-1 0 0,-2-3 1 0 0,2 4 58 0 0,-1 0 0 0 0,1 0 0 0 0,-1-1 0 0 0,1 1 0 0 0,-1 0 0 0 0,1 0 0 0 0,0 0 0 0 0,-1-1 0 0 0,1 1 0 0 0,0 0 0 0 0,0 0 0 0 0,0-1 0 0 0,0 1 0 0 0,0 0 0 0 0,0 0 0 0 0,1 0 0 0 0,-1-1 0 0 0,0 1 0 0 0,0 0 0 0 0,1 0 0 0 0,-1 0 0 0 0,1-1 0 0 0,-1 1 0 0 0,1 0 0 0 0,0 0 0 0 0,-1 0 0 0 0,1 0 0 0 0,0 0 0 0 0,0 0 0 0 0,0 0 0 0 0,0 0 0 0 0,-1 1 0 0 0,1-1 0 0 0,0 0 0 0 0,1 0 0 0 0,0 0 0 0 0,-1 2-198 0 0,1-1 1 0 0,-1 1-1 0 0,0 0 1 0 0,1 0-1 0 0,-1 0 1 0 0,0 0-1 0 0,0 0 1 0 0,0 0 0 0 0,0 0-1 0 0,0 0 1 0 0,0 0-1 0 0,0 0 1 0 0,0 1-1 0 0,0-1 1 0 0,-1 0-1 0 0,1 1 1 0 0,0-1 0 0 0,-1 0-1 0 0,1 3 1 0 0,12 30-5086 0 0,-12-18 3367 0 0,-1 0 195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9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 1000 0 0,'2'2'255'0'0,"0"0"0"0"0,-1 0 0 0 0,1 1 1 0 0,-1-1-1 0 0,1 0 0 0 0,-1 1 0 0 0,0-1 0 0 0,0 1 0 0 0,0 0 0 0 0,-1-1 0 0 0,1 1 1 0 0,0 0-1 0 0,-1-1 0 0 0,0 1 0 0 0,0 0 0 0 0,1-1 0 0 0,-2 1 0 0 0,1 0 0 0 0,0 0 0 0 0,0-1 1 0 0,-1 1-1 0 0,0 0 0 0 0,1-1 0 0 0,-3 5 0 0 0,-3 10 289 0 0,-1-1-1 0 0,-15 27 1 0 0,12-24 248 0 0,-140 242 4516 0 0,62-113-3867 0 0,35-50-1071 0 0,-21 49-977 0 0,52-103-1220 0 0,15-21-2340 0 0,9-12-55 0 0,1-3 401 0 0,-2-4 2393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9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1 660 0 0,'4'4'15921'0'0,"1"5"-15052"0"0,1 3-950 0 0,-6 6 118 0 0,-1 41-80 0 0,1-57-1 0 0,0 0-1 0 0,-1 1 1 0 0,1-1-1 0 0,-1 0 1 0 0,1 0 0 0 0,-1 0-1 0 0,0 0 1 0 0,1 0-1 0 0,-1 0 1 0 0,0 0-1 0 0,0 0 1 0 0,-1 0 0 0 0,1 0-1 0 0,0 0 1 0 0,-1-1-1 0 0,1 1 1 0 0,-1-1-1 0 0,1 1 1 0 0,-1-1 0 0 0,-3 3-1 0 0,4-4 29 0 0,-1 0 0 0 0,1 0 0 0 0,0 0 0 0 0,-1 0 0 0 0,1 0 0 0 0,0-1 0 0 0,0 1 0 0 0,-1 0 0 0 0,1-1 0 0 0,0 1 0 0 0,0-1 0 0 0,0 1 0 0 0,-1-1 0 0 0,1 0 0 0 0,0 0 0 0 0,0 1 0 0 0,0-1 0 0 0,0 0 0 0 0,0 0 0 0 0,0 0 0 0 0,1 0 0 0 0,-1 0 0 0 0,0 0 0 0 0,0 0 0 0 0,1 0 0 0 0,-1 0 0 0 0,0 0 0 0 0,1-1 0 0 0,-1 1 0 0 0,1 0 0 0 0,0 0 0 0 0,-1-1 0 0 0,1 0 0 0 0,-14-45-39 0 0,13 40 179 0 0,0 1-1 0 0,1 0 1 0 0,0-1 0 0 0,0 1 0 0 0,1-1-1 0 0,1-9 1 0 0,-2 15-98 0 0,0 1-1 0 0,0-1 1 0 0,0 1 0 0 0,0-1-1 0 0,1 1 1 0 0,-1 0 0 0 0,0-1-1 0 0,0 1 1 0 0,0-1 0 0 0,1 1-1 0 0,-1-1 1 0 0,0 1-1 0 0,0 0 1 0 0,1-1 0 0 0,-1 1-1 0 0,0-1 1 0 0,1 1 0 0 0,-1 0-1 0 0,0-1 1 0 0,1 1 0 0 0,-1 0-1 0 0,1 0 1 0 0,-1-1 0 0 0,1 1-1 0 0,-1 0 1 0 0,0 0-1 0 0,1 0 1 0 0,-1-1 0 0 0,1 1-1 0 0,-1 0 1 0 0,2 0 0 0 0,-1 1-14 0 0,1 0 1 0 0,-1 0 0 0 0,1 0 0 0 0,-1 0 0 0 0,0 0 0 0 0,1 0-1 0 0,-1 0 1 0 0,0 0 0 0 0,0 0 0 0 0,0 1 0 0 0,0-1 0 0 0,0 1-1 0 0,0-1 1 0 0,0 1 0 0 0,1 1 0 0 0,2 5-12 0 0,0 0 1 0 0,-1 0-1 0 0,0 0 0 0 0,0 0 1 0 0,0 1-1 0 0,-1-1 1 0 0,-1 1-1 0 0,1 0 0 0 0,-1 16 1 0 0,-5 16-144 0 0,-4-17-81 0 0,8-23 188 0 0,-1 0 0 0 0,1 0 1 0 0,0-1-1 0 0,-1 1 0 0 0,1-1 0 0 0,-1 1 0 0 0,1 0 0 0 0,-1-1 0 0 0,1 1 0 0 0,-1-1 0 0 0,0 1 0 0 0,1-1 0 0 0,-1 1 1 0 0,0-1-1 0 0,1 0 0 0 0,-1 1 0 0 0,0-1 0 0 0,1 0 0 0 0,-1 1 0 0 0,0-1 0 0 0,0 0 0 0 0,1 0 0 0 0,-1 0 0 0 0,0 0 0 0 0,0 0 1 0 0,0 0-1 0 0,1 0 0 0 0,-1 0 0 0 0,0 0 0 0 0,0 0 0 0 0,1 0 0 0 0,-1 0 0 0 0,0 0 0 0 0,0-1 0 0 0,1 1 0 0 0,-1 0 1 0 0,0-1-1 0 0,0 1 0 0 0,1 0 0 0 0,-1-1 0 0 0,0 1 0 0 0,1-1 0 0 0,-1 1 0 0 0,1-1 0 0 0,-1 1 0 0 0,1-1 0 0 0,-1 0 1 0 0,1 1-1 0 0,-1-1 0 0 0,0 0 0 0 0,-1-2-413 0 0,-1 1 0 0 0,1-1 0 0 0,-1 0 0 0 0,1 0 0 0 0,0 0 0 0 0,0 0 0 0 0,0 0 0 0 0,1-1 0 0 0,-3-5 0 0 0,4 2-485 0 0,-1-1-1 0 0,1 1 0 0 0,1 0 0 0 0,0 0 1 0 0,0-1-1 0 0,0 1 0 0 0,1 0 0 0 0,3-9 1 0 0,-1 4-183 0 0,0-5-217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3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1 668 0 0,'0'22'3348'0'0,"2"-1"0"0"0,6 31 1 0 0,18 48 986 0 0,49 101-3362 0 0,-51-144-483 0 0,65 146-560 0 0,-45-119-3835 0 0,-33-71 598 0 0,-5-11 6 0 0,1-4-1723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1 152 0 0,'1'-1'202'0'0,"-1"1"1"0"0,0 0-1 0 0,1 0 1 0 0,-1 0-1 0 0,0 0 1 0 0,1 0-1 0 0,-1 0 0 0 0,0 0 1 0 0,1 0-1 0 0,-1 1 1 0 0,1-1-1 0 0,-1 0 1 0 0,0 0-1 0 0,1 0 0 0 0,-1 0 1 0 0,0 0-1 0 0,1 1 1 0 0,-1-1-1 0 0,0 0 1 0 0,0 0-1 0 0,1 0 0 0 0,-1 1 1 0 0,0-1-1 0 0,0 0 1 0 0,1 1-1 0 0,-1-1 0 0 0,0 0 1 0 0,0 0-1 0 0,0 1 1 0 0,1-1-1 0 0,-1 0 1 0 0,0 1-1 0 0,0-1 0 0 0,0 0 1 0 0,0 1-1 0 0,0-1 1 0 0,0 0-1 0 0,0 1 1 0 0,0-1-1 0 0,0 1 0 0 0,0-1 1 0 0,0 0-1 0 0,0 1 1 0 0,0-1-1 0 0,4 15 283 0 0,-1 0-391 0 0,-10 3-140 0 0,6-17 36 0 0,0 0-1 0 0,-1 0 1 0 0,1 0 0 0 0,0-1 0 0 0,-1 1 0 0 0,1 0-1 0 0,0-1 1 0 0,-1 1 0 0 0,1-1 0 0 0,-1 1 0 0 0,1-1-1 0 0,0 0 1 0 0,-1 1 0 0 0,1-1 0 0 0,-1 0 0 0 0,1 0-1 0 0,-1 0 1 0 0,0 0 0 0 0,1 0 0 0 0,0-1 0 0 0,-1 1-1 0 0,1 0 1 0 0,-1-1 0 0 0,1 1 0 0 0,-1-1 0 0 0,1 1-1 0 0,0-1 1 0 0,-1 0 0 0 0,1 1 0 0 0,0-1-1 0 0,-1 0 1 0 0,1 0 0 0 0,-1-1 0 0 0,-7-5-463 0 0,2 1 916 0 0,0-2 970 0 0,10 5-164 0 0,11 3-532 0 0,-12 1-702 0 0,1-1-1 0 0,-1 1 1 0 0,0 0 0 0 0,0 0 0 0 0,0-1 0 0 0,0 1-1 0 0,0 1 1 0 0,0-1 0 0 0,0 0 0 0 0,0 0 0 0 0,3 4 0 0 0,-3-3-12 0 0,1 1 1 0 0,-1 0 0 0 0,0 0-1 0 0,1 0 1 0 0,-2 0 0 0 0,1 0-1 0 0,0 0 1 0 0,-1 0 0 0 0,1 1 0 0 0,-1-1-1 0 0,2 7 1 0 0,-3-8-19 0 0,1 0-1 0 0,-1 0 1 0 0,0 1 0 0 0,0-1-1 0 0,0 0 1 0 0,0 0 0 0 0,0 1 0 0 0,-1-1-1 0 0,1 0 1 0 0,-1 0 0 0 0,0 3-1 0 0,0-3-10 0 0,0-1 0 0 0,1 1 0 0 0,-1-1 0 0 0,0 0-1 0 0,0 1 1 0 0,0-1 0 0 0,-1 0 0 0 0,1 0 0 0 0,0 0 0 0 0,0 1-1 0 0,-1-1 1 0 0,1-1 0 0 0,0 1 0 0 0,-1 0 0 0 0,1 0 0 0 0,-1 0-1 0 0,1-1 1 0 0,-1 1 0 0 0,0-1 0 0 0,1 1 0 0 0,-1-1 0 0 0,1 0-1 0 0,-1 0 1 0 0,0 1 0 0 0,1-1 0 0 0,-4-1 0 0 0,3 1-76 0 0,1 0 0 0 0,-1 0-1 0 0,1 0 1 0 0,0 0 0 0 0,-1 0 0 0 0,1-1 0 0 0,0 1 0 0 0,-1-1 0 0 0,1 1 0 0 0,0-1 0 0 0,0 1 0 0 0,-1-1 0 0 0,1 0-1 0 0,0 1 1 0 0,-2-3 0 0 0,2 2-113 0 0,-1-1 0 0 0,1 0 0 0 0,0 0-1 0 0,0 0 1 0 0,0 0 0 0 0,-1 0 0 0 0,2 0 0 0 0,-1 0-1 0 0,0 0 1 0 0,0 0 0 0 0,1 0 0 0 0,-1 0-1 0 0,1-1 1 0 0,-1-2 0 0 0,1-1-435 0 0,0-1 1 0 0,0 0-1 0 0,1 0 1 0 0,-1 1-1 0 0,1-1 1 0 0,1 0-1 0 0,3-10 1 0 0,3-2-705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4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24575,'3'1'0,"0"-1"0,-1 1 0,1 0 0,0 0 0,0 0 0,-1 0 0,1 0 0,-1 1 0,1-1 0,-1 1 0,1-1 0,-1 1 0,0 0 0,0 0 0,0 0 0,0 0 0,2 3 0,31 46 0,-26-36 0,44 69 0,-22-33 0,3-1 0,73 85 0,-83-110-1365,-3-4-5461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1 580 0 0,'1'0'163'0'0,"-1"1"1"0"0,1-1-1 0 0,0 0 1 0 0,-1 1-1 0 0,1-1 0 0 0,-1 1 1 0 0,1-1-1 0 0,0 1 0 0 0,-1-1 1 0 0,1 1-1 0 0,-1-1 0 0 0,0 1 1 0 0,1 0-1 0 0,-1-1 1 0 0,1 1-1 0 0,-1-1 0 0 0,0 1 1 0 0,0 0-1 0 0,1 0 0 0 0,-1-1 1 0 0,0 1-1 0 0,0 0 1 0 0,0-1-1 0 0,0 1 0 0 0,1 0 1 0 0,-1 0-1 0 0,0-1 0 0 0,-1 1 1 0 0,1 0-1 0 0,0 0 1 0 0,0-1-1 0 0,0 1 0 0 0,-1 1 1 0 0,2 38 511 0 0,-1-33-188 0 0,13 403 2162 0 0,-6-305-2790 0 0,3 75 348 0 0,-7-61-3267 0 0,-2-141-728 0 0,-2 6 4614 0 0,1 7 827 0 0,5 18 3657 0 0,10 21-4717 0 0,-14-26-623 0 0,-1-1 0 0 0,1 1-1 0 0,-1 0 1 0 0,0-1-1 0 0,0 1 1 0 0,0 0 0 0 0,-1 0-1 0 0,1-1 1 0 0,-3 6-1 0 0,0 7-901 0 0,3-6-264 0 0,-6-12 371 0 0,-3-11 631 0 0,8 4 121 0 0,-1-19 821 0 0,2 27-704 0 0,0 1 0 0 0,0 0 0 0 0,0-1 0 0 0,0 1 0 0 0,0-1-1 0 0,0 1 1 0 0,0-1 0 0 0,1 1 0 0 0,-1 0 0 0 0,0-1 0 0 0,0 1-1 0 0,0-1 1 0 0,0 1 0 0 0,1 0 0 0 0,-1-1 0 0 0,0 1 0 0 0,0 0 0 0 0,1-1-1 0 0,-1 1 1 0 0,0 0 0 0 0,0-1 0 0 0,1 1 0 0 0,-1 0 0 0 0,0 0-1 0 0,1-1 1 0 0,-1 1 0 0 0,1 0 0 0 0,-1 0 0 0 0,0 0 0 0 0,1-1 0 0 0,-1 1-1 0 0,0 0 1 0 0,1 0 0 0 0,-1 0 0 0 0,1 0 0 0 0,-1 0 0 0 0,1 0 0 0 0,-1 0-1 0 0,0 0 1 0 0,1 0 0 0 0,-1 0 0 0 0,1 0 0 0 0,-1 0 0 0 0,1 0-1 0 0,-1 0 1 0 0,0 0 0 0 0,1 1 0 0 0,-1-1 0 0 0,1 0 0 0 0,-1 0 0 0 0,1 1-1 0 0,14 12 636 0 0,-1 22-413 0 0,-13-34-272 0 0,-1 1 1 0 0,1 0-1 0 0,-1 0 1 0 0,1-1-1 0 0,-1 1 1 0 0,0 0-1 0 0,0 0 1 0 0,0 0-1 0 0,0-1 1 0 0,0 1 0 0 0,0 0-1 0 0,0 0 1 0 0,-1 0-1 0 0,1 0 1 0 0,-1-1-1 0 0,1 1 1 0 0,-1 0-1 0 0,0-1 1 0 0,1 1-1 0 0,-1 0 1 0 0,0-1-1 0 0,0 1 1 0 0,0-1-1 0 0,0 1 1 0 0,-1-1 0 0 0,-1 3-1 0 0,0-4 1 0 0,1 0-1 0 0,-1 0 1 0 0,1 0-1 0 0,-1-1 1 0 0,1 1 0 0 0,-1 0-1 0 0,1-1 1 0 0,0 0-1 0 0,-1 1 1 0 0,1-1 0 0 0,0 0-1 0 0,0 0 1 0 0,0-1-1 0 0,-1 1 1 0 0,1 0 0 0 0,0-1-1 0 0,1 1 1 0 0,-1-1-1 0 0,0 1 1 0 0,-2-3-1 0 0,-20-24-716 0 0,18 14-1204 0 0,6 13 1661 0 0,1-1 0 0 0,-1 1 0 0 0,0 0-1 0 0,0 0 1 0 0,1 0 0 0 0,-1 0 0 0 0,1 0 0 0 0,-1 0 0 0 0,1 0 0 0 0,0-1 0 0 0,-1 2 0 0 0,1-1 0 0 0,0 0-1 0 0,0 0 1 0 0,-1 0 0 0 0,1 0 0 0 0,0 0 0 0 0,0 1 0 0 0,0-1 0 0 0,0 0 0 0 0,0 1 0 0 0,0-1 0 0 0,0 1-1 0 0,0-1 1 0 0,2 0 0 0 0,6-1-1079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2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4 832 0 0,'-15'-3'5221'0'0,"26"16"-2523"0"0,2 4-2565 0 0,163 225 722 0 0,58 84-464 0 0,-54-69 881 0 0,-121-176-522 0 0,-59-81-752 0 0,0 1 0 0 0,0-1 0 0 0,0 0-1 0 0,0 1 1 0 0,1-1 0 0 0,-1 0 0 0 0,0 1-1 0 0,0-1 1 0 0,1 0 0 0 0,-1 1 0 0 0,0-1-1 0 0,0 0 1 0 0,1 1 0 0 0,-1-1-1 0 0,0 0 1 0 0,1 0 0 0 0,-1 1 0 0 0,0-1-1 0 0,1 0 1 0 0,-1 0 0 0 0,1 0 0 0 0,-1 1-1 0 0,0-1 1 0 0,1 0 0 0 0,-1 0 0 0 0,1 0-1 0 0,-1 0 1 0 0,1 0 0 0 0,-1 0-1 0 0,0 0 1 0 0,1 0 0 0 0,-1 0 0 0 0,1 0-1 0 0,-1 0 1 0 0,0 0 0 0 0,1 0 0 0 0,-1 0-1 0 0,1-1 1 0 0,-1 1 0 0 0,0 0 0 0 0,1 0-1 0 0,-1 0 1 0 0,0-1 0 0 0,1 1-1 0 0,-1 0 1 0 0,0 0 0 0 0,1-1 0 0 0,-1 1-1 0 0,0 0 1 0 0,1-1 0 0 0,-1 1 0 0 0,0 0-1 0 0,1-1 1 0 0,13-28-1506 0 0,-4 11-2109 0 0,-9 18 3493 0 0,-1-1-1 0 0,0 1 0 0 0,1 0 0 0 0,-1 0 1 0 0,1 0-1 0 0,-1 0 0 0 0,1-1 1 0 0,-1 1-1 0 0,0 0 0 0 0,1-1 0 0 0,-1 1 1 0 0,0 0-1 0 0,1-1 0 0 0,-1 1 1 0 0,0 0-1 0 0,1-1 0 0 0,-1 1 1 0 0,0-1-1 0 0,0 1 0 0 0,1 0 0 0 0,-1-1 1 0 0,0 1-1 0 0,0-1 0 0 0,0 1 1 0 0,0-1-1 0 0,0 1 0 0 0,0-1 0 0 0,1 1 1 0 0,-1-1-1 0 0,0 1 0 0 0,0-1 1 0 0,0 1-1 0 0,-1 0 0 0 0,1-1 0 0 0,0 1 1 0 0,0-1-1 0 0,0 1 0 0 0,0-1 1 0 0,0 1-1 0 0,-1-1 0 0 0,1 1 0 0 0,0 0 1 0 0,0-1-1 0 0,0 1 0 0 0,-1-1 1 0 0,1 1-1 0 0,-1-1 0 0 0,-3-8 3254 0 0,7 15-492 0 0,8 23-2167 0 0,-11-26-477 0 0,0 1 1 0 0,0 0 0 0 0,0 0-1 0 0,0 0 1 0 0,-1-1 0 0 0,0 1-1 0 0,0 0 1 0 0,0-1 0 0 0,0 1 0 0 0,-1 0-1 0 0,1-1 1 0 0,-1 0 0 0 0,0 1-1 0 0,-4 4 1 0 0,5-7-12 0 0,-1 1 0 0 0,1-1-1 0 0,-1 0 1 0 0,0 0 0 0 0,1 0 0 0 0,-1 0-1 0 0,0 0 1 0 0,0 0 0 0 0,0-1 0 0 0,0 1-1 0 0,0-1 1 0 0,0 1 0 0 0,0-1 0 0 0,0 0 0 0 0,0 0-1 0 0,0 1 1 0 0,0-1 0 0 0,0-1 0 0 0,0 1-1 0 0,0 0 1 0 0,0 0 0 0 0,0-1 0 0 0,0 1-1 0 0,0-1 1 0 0,0 0 0 0 0,0 0 0 0 0,0 1-1 0 0,-2-3 1 0 0,-13-7-39 0 0,-5-10 73 0 0,12 11 105 0 0,18 10 590 0 0,8 9-705 0 0,-6 4-29 0 0,0 0 0 0 0,17 29 0 0 0,-28-38-143 0 0,-8-9 6 0 0,-9-8-766 0 0,10 7 193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8 764 0 0,'10'-7'2331'0'0,"0"6"2741"0"0,-10 12-1049 0 0,-6 2-3614 0 0,-34 56 2221 0 0,-10 46-1250 0 0,20-45-1041 0 0,-38 92 59 0 0,13-29-1145 0 0,16-47-2495 0 0,25-58-2666 0 0,27-36-1313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3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3 444 0 0,'1'-3'6307'0'0,"2"15"-4278"0"0,2 21-544 0 0,-4-14-889 0 0,1 0-1 0 0,1 0 1 0 0,1 0 0 0 0,0 0 0 0 0,1-1-1 0 0,11 25 1 0 0,53 102 36 0 0,-42-93-1883 0 0,61 84 0 0 0,-68-110-1981 0 0,2-1-1 0 0,35 32 1 0 0,-45-47 1707 0 0,-6-2 242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61 240 0 0,'-9'15'4094'0'0,"-8"6"-3362"0"0,-5 1-501 0 0,21-22-228 0 0,0 1 0 0 0,0-1 0 0 0,0 0 0 0 0,1 0 0 0 0,-1 1 0 0 0,0-1 0 0 0,0 0 1 0 0,0 0-1 0 0,0 0 0 0 0,0 0 0 0 0,1 0 0 0 0,-1 0 0 0 0,0 0 0 0 0,0 0 0 0 0,0-1 0 0 0,0 1 0 0 0,1 0 0 0 0,-1 0 0 0 0,0-1 0 0 0,0 1 0 0 0,0 0 0 0 0,1-1 0 0 0,-1 1 0 0 0,0-1 0 0 0,1 1 0 0 0,-1-1 0 0 0,0 1 0 0 0,1-1 0 0 0,-1 0 1 0 0,1 1-1 0 0,-1-1 0 0 0,1 0 0 0 0,-1 1 0 0 0,1-1 0 0 0,-1 0 0 0 0,0-1 0 0 0,-1-3 27 0 0,-1-1 0 0 0,1 1 0 0 0,0-1 0 0 0,1 1 0 0 0,-1-1 0 0 0,0-11 0 0 0,0-3 2724 0 0,4 21-1853 0 0,6 4-265 0 0,10 12-399 0 0,-13-4-169 0 0,-4-4-471 0 0,-10-14-366 0 0,-2-6 186 0 0,-8-18-1439 0 0,18 28 1839 0 0,0 0 0 0 0,1-1 1 0 0,-1 1-1 0 0,1 0 0 0 0,-1 0 1 0 0,1-1-1 0 0,0 1 0 0 0,0 0 0 0 0,-1 0 1 0 0,1-1-1 0 0,0 1 0 0 0,0 0 1 0 0,0-1-1 0 0,0 1 0 0 0,1 0 0 0 0,-1-1 1 0 0,0 1-1 0 0,1 0 0 0 0,-1 0 0 0 0,0-1 1 0 0,1 1-1 0 0,-1 0 0 0 0,1 0 1 0 0,1-2-1 0 0,2-1-972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5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37 228 0 0,'0'-1'161'0'0,"1"0"-1"0"0,-1 0 1 0 0,1 1-1 0 0,0-1 1 0 0,0 0-1 0 0,-1 1 1 0 0,1-1-1 0 0,0 1 1 0 0,0-1 0 0 0,0 1-1 0 0,0-1 1 0 0,0 1-1 0 0,-1 0 1 0 0,1-1-1 0 0,0 1 1 0 0,0 0-1 0 0,0 0 1 0 0,0-1 0 0 0,0 1-1 0 0,0 0 1 0 0,0 0-1 0 0,0 0 1 0 0,0 0-1 0 0,0 0 1 0 0,0 1 0 0 0,0-1-1 0 0,0 0 1 0 0,0 0-1 0 0,0 1 1 0 0,0-1-1 0 0,0 0 1 0 0,0 1-1 0 0,0-1 1 0 0,-1 1 0 0 0,1-1-1 0 0,0 1 1 0 0,0 0-1 0 0,0-1 1 0 0,-1 1-1 0 0,1 0 1 0 0,0-1-1 0 0,0 3 1 0 0,2 6-72 0 0,-1 0 1 0 0,1 0-1 0 0,-2 0 0 0 0,0 1 1 0 0,0-1-1 0 0,0 0 0 0 0,-2 14 0 0 0,1-2-47 0 0,-3-17-71 0 0,-3-9 15 0 0,-4-10 16 0 0,8 5 116 0 0,0 0 0 0 0,1 0 0 0 0,0 0-1 0 0,0 0 1 0 0,1 0 0 0 0,0 0 0 0 0,1 0-1 0 0,0 0 1 0 0,4-14 0 0 0,-5 23-50 0 0,1 0 1 0 0,-1 0-1 0 0,0 0 0 0 0,0 1 1 0 0,1-1-1 0 0,-1 0 1 0 0,1 0-1 0 0,-1 0 0 0 0,1 0 1 0 0,-1 1-1 0 0,1-1 1 0 0,-1 0-1 0 0,1 1 0 0 0,0-1 1 0 0,-1 0-1 0 0,1 1 1 0 0,0-1-1 0 0,-1 1 0 0 0,1-1 1 0 0,1 0-1 0 0,7 9-1103 0 0,-8-6 710 0 0,0-1 0 0 0,-1 0 0 0 0,1 1 1 0 0,-1-1-1 0 0,0 1 0 0 0,1-1 0 0 0,-1 1 0 0 0,0-1 1 0 0,0 0-1 0 0,0 1 0 0 0,0-1 0 0 0,0 1 1 0 0,0-1-1 0 0,-1 1 0 0 0,1-1 0 0 0,0 1 0 0 0,-1-1 1 0 0,1 1-1 0 0,-1-1 0 0 0,1 0 0 0 0,-1 1 0 0 0,-1 1 1 0 0,-3 2-980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5 400 0 0,'2'-5'2915'0'0,"3"11"-1513"0"0,2 15-394 0 0,-20 220 1574 0 0,-13 56-2952 0 0,22-254-365 0 0,0 4-1178 0 0,3-16-1510 0 0,1-30 2217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 0 0,'0'0'115'0'0,"1"-1"1"0"0,-1 1-1 0 0,0 0 0 0 0,1 0 1 0 0,-1 0-1 0 0,1 0 0 0 0,-1 0 1 0 0,1 0-1 0 0,-1 0 0 0 0,0 0 1 0 0,1 0-1 0 0,-1 0 0 0 0,1 0 1 0 0,-1 0-1 0 0,1 1 0 0 0,-1-1 1 0 0,0 0-1 0 0,1 0 0 0 0,-1 0 1 0 0,1 1-1 0 0,-1-1 0 0 0,0 0 1 0 0,1 0-1 0 0,-1 1 0 0 0,0-1 1 0 0,1 0-1 0 0,-1 0 0 0 0,0 1 1 0 0,0-1-1 0 0,1 0 0 0 0,-1 1 1 0 0,0-1-1 0 0,0 1 0 0 0,0-1 0 0 0,1 0 1 0 0,-1 1-1 0 0,0-1 0 0 0,0 1 1 0 0,0-1-1 0 0,0 1 0 0 0,0-1 1 0 0,0 0-1 0 0,0 1 0 0 0,0-1 1 0 0,0 1-1 0 0,0 0 0 0 0,2 29 1064 0 0,-2-18-360 0 0,6 40 891 0 0,26 156 1367 0 0,-20-153-2975 0 0,-2-7-684 0 0,27 74 0 0 0,-31-108-289 0 0,-1-1 1 0 0,2 0-1 0 0,0 0 0 0 0,0 0 1 0 0,1-1-1 0 0,1 0 1 0 0,0-1-1 0 0,1 0 1 0 0,20 19-1 0 0,-19-21-593 0 0,-2-1 135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 0 0,'24'4'10216'0'0,"-13"28"-7712"0"0,-11 13-2382 0 0,-1-18-1443 0 0,-1-23 390 0 0,-3-11 492 0 0,-3-9 280 0 0,1-13 1106 0 0,8 28-98 0 0,5 18-1968 0 0,-4-12 305 0 0,-2-4 393 0 0,1 0 0 0 0,-1 1 1 0 0,1-1-1 0 0,-1 0 1 0 0,1 0-1 0 0,-1 1 1 0 0,0-1-1 0 0,0 0 0 0 0,1 0 1 0 0,-1 1-1 0 0,0-1 1 0 0,0 0-1 0 0,0 1 1 0 0,-1-1-1 0 0,1 0 0 0 0,0 2 1 0 0,-4 3-1161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1 604 0 0,'0'0'2338'0'0,"0"5"1832"0"0,-4 20-3238 0 0,-44 74-435 0 0,48-99-500 0 0,0 0 0 0 0,0 0 0 0 0,0-1 1 0 0,0 1-1 0 0,0 0 0 0 0,0 0 0 0 0,0 0 0 0 0,0 0 1 0 0,0 0-1 0 0,0 0 0 0 0,0 0 0 0 0,0-1 0 0 0,0 1 0 0 0,0 0 1 0 0,0 0-1 0 0,0 0 0 0 0,-1 0 0 0 0,1 0 0 0 0,0 0 1 0 0,0 0-1 0 0,0 0 0 0 0,0 0 0 0 0,0 0 0 0 0,0-1 1 0 0,0 1-1 0 0,-1 0 0 0 0,1 0 0 0 0,0 0 0 0 0,0 0 1 0 0,0 0-1 0 0,0 0 0 0 0,0 0 0 0 0,0 0 0 0 0,0 0 0 0 0,-1 0 1 0 0,1 0-1 0 0,0 0 0 0 0,0 0 0 0 0,0 0 0 0 0,0 0 1 0 0,0 0-1 0 0,0 0 0 0 0,-1 0 0 0 0,1 1 0 0 0,0-1 1 0 0,0 0-1 0 0,0 0 0 0 0,0 0 0 0 0,0 0 0 0 0,0 0 1 0 0,0 0-1 0 0,0 0 0 0 0,-1 0 0 0 0,1 0 0 0 0,0 0 1 0 0,0 0-1 0 0,0 1 0 0 0,0-1 0 0 0,0 0 0 0 0,0 0 0 0 0,0 0 1 0 0,0 0-1 0 0,0 0 0 0 0,0 0 0 0 0,0 0 0 0 0,0 1 1 0 0,0-1-1 0 0,-5-18 113 0 0,0-22 645 0 0,5 40-885 0 0,0-1 0 0 0,0 1 0 0 0,0-1 0 0 0,0 1 0 0 0,0 0 0 0 0,1-1 1 0 0,-1 1-1 0 0,0 0 0 0 0,0-1 0 0 0,0 1 0 0 0,0 0 0 0 0,0-1 0 0 0,1 1 0 0 0,-1 0 0 0 0,0-1 1 0 0,0 1-1 0 0,1 0 0 0 0,-1 0 0 0 0,0-1 0 0 0,0 1 0 0 0,1 0 0 0 0,-1 0 0 0 0,0-1 0 0 0,1 1 0 0 0,-1 0 1 0 0,0 0-1 0 0,1 0 0 0 0,-1 0 0 0 0,0 0 0 0 0,1-1 0 0 0,-1 1 0 0 0,1 0 0 0 0,-1 0 0 0 0,0 0 0 0 0,1 0 1 0 0,-1 0-1 0 0,0 0 0 0 0,1 0 0 0 0,-1 0 0 0 0,1 0 0 0 0,-1 0 0 0 0,0 1 0 0 0,1-1 0 0 0,-1 0 1 0 0,0 0-1 0 0,1 0 0 0 0,-1 0 0 0 0,0 1 0 0 0,1-1 0 0 0,-1 0 0 0 0,1 0 0 0 0,-1 3-1318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44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87 24575,'0'-1'0,"0"0"0,1 0 0,-1 0 0,1 0 0,-1 0 0,1 0 0,0 0 0,-1 0 0,1 0 0,0 0 0,0 0 0,0 0 0,-1 1 0,1-1 0,0 0 0,0 1 0,0-1 0,0 1 0,0-1 0,0 1 0,0-1 0,1 1 0,-1 0 0,0-1 0,0 1 0,0 0 0,0 0 0,0 0 0,2 0 0,35 0 0,-30 2 0,-1 0 0,1 0 0,-1 1 0,0 0 0,0 0 0,-1 1 0,1 0 0,-1 0 0,1 1 0,-1-1 0,0 1 0,-1 1 0,0-1 0,1 1 0,-2 0 0,1 0 0,-1 0 0,0 1 0,0 0 0,-1 0 0,1 0 0,2 11 0,0 0 0,-1 0 0,-1 1 0,0-1 0,-2 1 0,0-1 0,-1 1 0,-1 0 0,-3 22 0,3-36 0,-1 1 0,1-1 0,-1 0 0,0 0 0,-1 0 0,0 0 0,1 0 0,-2 0 0,1 0 0,0 0 0,-1-1 0,0 1 0,0-1 0,0 0 0,-1 1 0,0-2 0,1 1 0,-1 0 0,0-1 0,-1 0 0,1 0 0,-1 0 0,1 0 0,-1-1 0,0 0 0,0 0 0,0 0 0,0 0 0,0-1 0,0 0 0,-1 0 0,1 0 0,0-1 0,-1 0 0,-7 0 0,4-1 0,-1 0 0,0 0 0,1-1 0,-1 0 0,1-1 0,0 0 0,0 0 0,0-1 0,0 0 0,1-1 0,-1 0 0,1 0 0,0-1 0,0 0 0,1 0 0,0-1 0,0 0 0,1 0 0,-6-8 0,3-1 0,0 0 0,2 0 0,0 0 0,1-1 0,0 0 0,2 0 0,0 0 0,1-1 0,0 1 0,1-1 0,2 0 0,0 0 0,0 1 0,7-36 0,-5 45-105,1 1 0,0-1 0,1 0 0,0 1 0,0 0 0,0 0 0,1 0 0,0 0 0,1 1 0,-1 0 0,1 0 0,9-7 0,5-2-6721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1 712 0 0,'0'2'3227'0'0,"0"14"-1892"0"0,-6 48 1259 0 0,-13 37-625 0 0,1-5-1068 0 0,-2 31-478 0 0,-10 85-1570 0 0,22-71-3407 0 0,8-138 4241 0 0,-1 0 54 0 0,1-1 1 0 0,0 1 0 0 0,0-1 0 0 0,0 1 0 0 0,0-1 0 0 0,1 0 0 0 0,-1 1 0 0 0,1-1-1 0 0,-1 0 1 0 0,1 1 0 0 0,0-1 0 0 0,0 0 0 0 0,1 3 0 0 0,6-4-855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 84 0 0,'-2'-19'2209'0'0,"11"15"1035"0"0,7 14-238 0 0,-6 3-2956 0 0,59 123 2563 0 0,-29-55-1730 0 0,21 41-1215 0 0,-18-31-1658 0 0,22 47-4656 0 0,-54-113 5268 0 0,3-3 167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8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1 948 0 0,'-1'13'8003'0'0,"-2"38"-8039"0"0,2-48 16 0 0,-6 15-959 0 0,7-18 962 0 0,-1 0 0 0 0,1 0 0 0 0,0 0 0 0 0,0 0 0 0 0,0 1 0 0 0,-1-1 0 0 0,1 0 0 0 0,0 0 0 0 0,0 0 0 0 0,-1 0 0 0 0,1 0 0 0 0,0 0 0 0 0,-1 0 0 0 0,1 0 0 0 0,0 0 0 0 0,0 1 0 0 0,-1-1 0 0 0,1 0 0 0 0,0 0 0 0 0,0 0 0 0 0,-1-1 0 0 0,1 1 0 0 0,0 0 0 0 0,-1 0 0 0 0,1 0 1 0 0,0 0-1 0 0,0 0 0 0 0,-1 0 0 0 0,1 0 0 0 0,0 0 0 0 0,0 0 0 0 0,-1-1 0 0 0,1 1 0 0 0,0 0 0 0 0,0 0 0 0 0,0 0 0 0 0,-1-1 0 0 0,1 1 0 0 0,0 0 0 0 0,0 0 0 0 0,0 0 0 0 0,0-1 0 0 0,-1 1 0 0 0,1 0 0 0 0,0 0 0 0 0,0-1 0 0 0,0 1 0 0 0,0 0 0 0 0,0-1 0 0 0,0 1 0 0 0,0 0 1 0 0,0 0-1 0 0,0-1 0 0 0,0 1 0 0 0,-1-1 29 0 0,1-1 1 0 0,0 1 0 0 0,0 0 0 0 0,0 0 0 0 0,0 0-1 0 0,0-1 1 0 0,0 1 0 0 0,0 0 0 0 0,0 0 0 0 0,0 0-1 0 0,0-1 1 0 0,1 1 0 0 0,-1 0 0 0 0,1 0-1 0 0,-1 0 1 0 0,0 0 0 0 0,1 0 0 0 0,0 0 0 0 0,-1 0-1 0 0,1 0 1 0 0,0 0 0 0 0,-1 0 0 0 0,1 0 0 0 0,0 0-1 0 0,0 0 1 0 0,0 0 0 0 0,0 1 0 0 0,0-1 0 0 0,0 0-1 0 0,0 1 1 0 0,2-2 0 0 0,-2 1 24 0 0,0 1 1 0 0,1-1 0 0 0,-1 0-1 0 0,0 0 1 0 0,1 1-1 0 0,-1-1 1 0 0,0 0-1 0 0,1 1 1 0 0,-1-1 0 0 0,1 1-1 0 0,-1 0 1 0 0,1 0-1 0 0,-1-1 1 0 0,1 1-1 0 0,-1 0 1 0 0,1 0-1 0 0,-1 0 1 0 0,1 1 0 0 0,-1-1-1 0 0,1 0 1 0 0,-1 0-1 0 0,1 1 1 0 0,-1-1-1 0 0,1 1 1 0 0,-1 0 0 0 0,2 0-1 0 0,-3-1-80 0 0,0 0 0 0 0,1 1-1 0 0,-1-1 1 0 0,0 0 0 0 0,1 0-1 0 0,-1 0 1 0 0,0 1 0 0 0,1-1 0 0 0,-1 0-1 0 0,0 1 1 0 0,0-1 0 0 0,0 0 0 0 0,1 1-1 0 0,-1-1 1 0 0,0 0 0 0 0,0 1 0 0 0,0-1-1 0 0,0 0 1 0 0,1 1 0 0 0,-1-1-1 0 0,0 0 1 0 0,0 1 0 0 0,0-1 0 0 0,0 1-1 0 0,0-1 1 0 0,0 0 0 0 0,0 1 0 0 0,0-1-1 0 0,0 0 1 0 0,0 1 0 0 0,0-1 0 0 0,-1 1-1 0 0,1-1 1 0 0,0 0 0 0 0,0 1-1 0 0,0-1 1 0 0,0 0 0 0 0,-1 1 0 0 0,1-1-1 0 0,0 0 1 0 0,0 1 0 0 0,0-1 0 0 0,-1 0-1 0 0,1 0 1 0 0,0 1 0 0 0,-1-1 0 0 0,1 0-1 0 0,0 0 1 0 0,-1 1 0 0 0,1-1-1 0 0,0 0 1 0 0,-1 0 0 0 0,1 0 0 0 0,0 0-1 0 0,-1 0 1 0 0,1 1 0 0 0,0-1 0 0 0,-1 0-1 0 0,1 0 1 0 0,-1 0 0 0 0,1 0 0 0 0,0 0-1 0 0,-1 0 1 0 0,1 0 0 0 0,-1 0-1 0 0,1 0 1 0 0,-1-1 0 0 0,-24 3-4384 0 0,19-3 3410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1 124 0 0,'6'0'6123'0'0,"-6"0"-6088"0"0,0 0 0 0 0,1 1 0 0 0,-1-1 0 0 0,0 0 0 0 0,0 0 0 0 0,0 1 0 0 0,1-1 0 0 0,-1 0 0 0 0,0 1 1 0 0,0-1-1 0 0,0 0 0 0 0,0 1 0 0 0,0-1 0 0 0,0 0 0 0 0,0 0 0 0 0,0 1 0 0 0,0-1 0 0 0,0 0 0 0 0,0 1 1 0 0,0-1-1 0 0,0 0 0 0 0,0 1 0 0 0,0-1 0 0 0,0 0 0 0 0,0 1 0 0 0,0-1 0 0 0,0 0 0 0 0,0 1 0 0 0,-1-1 1 0 0,1 0-1 0 0,0 0 0 0 0,0 1 0 0 0,0-1 0 0 0,0 0 0 0 0,-1 1 0 0 0,1-1 0 0 0,0 0 0 0 0,0 0 0 0 0,-1 0 1 0 0,1 1-1 0 0,-1-1 0 0 0,-1 5 9 0 0,0 0 1 0 0,-1 1-1 0 0,2-1 0 0 0,-1 0 1 0 0,1 1-1 0 0,0 0 1 0 0,-1 7-1 0 0,4-13 79 0 0,0 0 1 0 0,1-1-1 0 0,-1 1 1 0 0,0 0-1 0 0,0 0 0 0 0,1 0 1 0 0,-1 1-1 0 0,0-1 0 0 0,0 0 1 0 0,1 1-1 0 0,-1-1 0 0 0,0 1 1 0 0,0 0-1 0 0,0 0 1 0 0,0 0-1 0 0,0 0 0 0 0,0 0 1 0 0,0 0-1 0 0,0 1 0 0 0,0-1 1 0 0,-1 0-1 0 0,1 1 0 0 0,2 3 1 0 0,-2-3-353 0 0,-1 0 1 0 0,1 0-1 0 0,-1 0 1 0 0,0 0-1 0 0,0 0 0 0 0,0 1 1 0 0,0-1-1 0 0,0 1 1 0 0,0-1-1 0 0,-1 1 1 0 0,1-1-1 0 0,-1 1 1 0 0,0-1-1 0 0,1 1 1 0 0,-1-1-1 0 0,0 1 0 0 0,-1-1 1 0 0,1 1-1 0 0,0-1 1 0 0,-2 5-1 0 0,2-6 95 0 0,0 0-1 0 0,0-1 0 0 0,-1 1 1 0 0,1 0-1 0 0,0-1 0 0 0,-1 1 0 0 0,1 0 1 0 0,0-1-1 0 0,-1 1 0 0 0,1-1 1 0 0,-1 1-1 0 0,1 0 0 0 0,-1-1 1 0 0,1 1-1 0 0,-1-1 0 0 0,1 1 1 0 0,-1-1-1 0 0,0 0 0 0 0,1 1 1 0 0,-1-1-1 0 0,0 0 0 0 0,1 1 1 0 0,-1-1-1 0 0,0 0 0 0 0,1 0 1 0 0,-1 1-1 0 0,0-1 0 0 0,1 0 1 0 0,-1 0-1 0 0,0 0 0 0 0,0 0 1 0 0,1 0-1 0 0,-1 0 0 0 0,-1 0 0 0 0,-7 0-1148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0 700 0 0,'-6'14'5885'0'0,"-4"18"-4909"0"0,-16 51 584 0 0,16-54-1239 0 0,-10 47-1 0 0,7-2-1010 0 0,3 1-1 0 0,-1 82 1 0 0,14-117-1099 0 0,-3-39 1621 0 0,0 0-1 0 0,0 1 1 0 0,0-1 0 0 0,0 0 0 0 0,0 0-1 0 0,1 1 1 0 0,-1-1 0 0 0,0 0 0 0 0,1 0 0 0 0,-1 1-1 0 0,1-1 1 0 0,-1 0 0 0 0,1 0 0 0 0,0 0 0 0 0,-1 0-1 0 0,1 0 1 0 0,0 0 0 0 0,0 0 0 0 0,0 0-1 0 0,0 0 1 0 0,0 0 0 0 0,0 0 0 0 0,0-1 0 0 0,0 1-1 0 0,1 0 1 0 0,8-2-1000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1132 0 0,'0'0'149'0'0,"0"0"1"0"0,-1 0-1 0 0,1-1 0 0 0,0 1 1 0 0,0 0-1 0 0,0 0 0 0 0,0-1 0 0 0,0 1 1 0 0,0 0-1 0 0,0 0 0 0 0,0-1 1 0 0,0 1-1 0 0,0 0 0 0 0,0-1 1 0 0,0 1-1 0 0,0 0 0 0 0,0 0 0 0 0,0-1 1 0 0,0 1-1 0 0,0 0 0 0 0,0 0 1 0 0,0-1-1 0 0,0 1 0 0 0,0 0 1 0 0,1 0-1 0 0,-1-1 0 0 0,0 1 0 0 0,0 0 1 0 0,0 0-1 0 0,0-1 0 0 0,1 1 1 0 0,-1 0-1 0 0,0 0 0 0 0,0 0 0 0 0,1-1 1 0 0,-1 1-1 0 0,0 0 0 0 0,0 0 1 0 0,1 0-1 0 0,-1 0 0 0 0,0 0 1 0 0,0 0-1 0 0,1 0 0 0 0,-1-1 0 0 0,0 1 1 0 0,0 0-1 0 0,1 0 0 0 0,-1 0 1 0 0,13 13 3625 0 0,7 24-1167 0 0,80 170 175 0 0,-35-86-3899 0 0,-19-42-1275 0 0,-32-60-239 0 0,0 0 0 0 0,32 32 1 0 0,-20-23-479 0 0,-10-11 1310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49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3 300 0 0,'-1'-3'5370'0'0,"-2"10"-2256"0"0,-7 21-983 0 0,0-2-1354 0 0,2-4-541 0 0,3-8-490 0 0,3-9 35 0 0,-1-9-18 0 0,2-12 237 0 0,5 11 915 0 0,4 11-366 0 0,-7-5-635 0 0,1 0 0 0 0,-1 1 0 0 0,0-1 0 0 0,0 1 0 0 0,0 0 0 0 0,0-1 1 0 0,0 1-1 0 0,-1 0 0 0 0,1-1 0 0 0,0 1 0 0 0,-1 0 0 0 0,1 3 0 0 0,-6 7-3986 0 0,5-12 3909 0 0,-1 0-1 0 0,1 0 0 0 0,-1 0 1 0 0,1 0-1 0 0,0 0 1 0 0,-1 0-1 0 0,1-1 0 0 0,0 1 1 0 0,-1 0-1 0 0,1 0 0 0 0,0 0 1 0 0,-1 0-1 0 0,1-1 1 0 0,0 1-1 0 0,-1 0 0 0 0,1 0 1 0 0,0-1-1 0 0,0 1 1 0 0,-1 0-1 0 0,1-1 0 0 0,0 1 1 0 0,0 0-1 0 0,-1-1 1 0 0,1 1-1 0 0,0 0 0 0 0,0-1 1 0 0,0 1-1 0 0,0 0 1 0 0,0-1-1 0 0,0 1 0 0 0,0-1 1 0 0,0 0-1 0 0,-1-7-1146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22 64 0 0,'-4'-21'11048'0'0,"7"33"-10594"0"0,-2-5-445 0 0,0 0 0 0 0,-1 0 0 0 0,0-1 0 0 0,0 1 0 0 0,0 0 0 0 0,-1-1 0 0 0,-2 8 0 0 0,-9 20-832 0 0,12-34 799 0 0,-1 1 0 0 0,1-1 1 0 0,0 0-1 0 0,0 1 0 0 0,0-1 0 0 0,-1 0 1 0 0,1 0-1 0 0,0 1 0 0 0,-1-1 0 0 0,1 0 1 0 0,0 0-1 0 0,-1 0 0 0 0,1 1 0 0 0,0-1 0 0 0,-1 0 1 0 0,1 0-1 0 0,0 0 0 0 0,-1 0 0 0 0,1 0 1 0 0,0 0-1 0 0,-1 1 0 0 0,1-1 0 0 0,-1 0 1 0 0,1 0-1 0 0,0 0 0 0 0,-1 0 0 0 0,1-1 0 0 0,0 1 1 0 0,-1 0-1 0 0,1 0 0 0 0,-1 0 0 0 0,1 0 1 0 0,0 0-1 0 0,-1 0 0 0 0,1-1 0 0 0,0 1 1 0 0,-1 0-1 0 0,1 0 0 0 0,0 0 0 0 0,-1-1 0 0 0,-13-17-344 0 0,-1-25 339 0 0,15 32 151 0 0,0 0 1353 0 0,12 22-633 0 0,-10-6-961 0 0,1 0 0 0 0,-1 1 0 0 0,0-1 1 0 0,0 0-1 0 0,0 1 0 0 0,1 9 0 0 0,-1 14-2589 0 0,-8-7-3620 0 0,2-19 4906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4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1 920 0 0,'1'27'9630'0'0,"-1"4"-3848"0"0,3 39-2141 0 0,2 54-6228 0 0,-4-74 3981 0 0,8 160-1867 0 0,-7-226 382 0 0,0 0-1 0 0,1 0 1 0 0,7-26-1 0 0,3-12 105 0 0,1-4-71 0 0,2 1-1 0 0,41-96 1 0 0,-54 146 53 0 0,-1 4 5 0 0,-1-1 0 0 0,1 1 1 0 0,-1-1-1 0 0,1 1 0 0 0,0 0 1 0 0,0 0-1 0 0,1 0 0 0 0,-1 0 1 0 0,0 0-1 0 0,1 1 0 0 0,0-1 1 0 0,0 1-1 0 0,0-1 0 0 0,0 1 0 0 0,0 0 1 0 0,5-2-1 0 0,-7 4-1 0 0,1-1 0 0 0,0 1 0 0 0,0 0 0 0 0,0 0 0 0 0,0 0 0 0 0,0 0 0 0 0,-1 0 0 0 0,1 0-1 0 0,0 1 1 0 0,0-1 0 0 0,0 1 0 0 0,0-1 0 0 0,-1 1 0 0 0,1 0 0 0 0,0-1 0 0 0,-1 1 0 0 0,1 0 0 0 0,0 0 0 0 0,-1 0 0 0 0,1 1 0 0 0,-1-1 0 0 0,0 0-1 0 0,1 0 1 0 0,-1 1 0 0 0,0-1 0 0 0,0 1 0 0 0,0-1 0 0 0,0 1 0 0 0,0-1 0 0 0,0 1 0 0 0,0 0 0 0 0,-1 0 0 0 0,1-1 0 0 0,0 4 0 0 0,8 16-268 0 0,-1 0 1 0 0,-1 1 0 0 0,8 43 0 0 0,-2 24-3675 0 0,-6-39-736 0 0,-7-48 4327 0 0,0 0 0 0 0,0-1 0 0 0,1 1 0 0 0,-1 0 0 0 0,1-1 0 0 0,-1 1 0 0 0,1 0 0 0 0,0-1 0 0 0,0 1 0 0 0,0-1 0 0 0,0 1 0 0 0,0-1 0 0 0,0 1 0 0 0,0-1 0 0 0,0 0 0 0 0,2 2 0 0 0,6-2-1119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2 524 0 0,'0'0'67'0'0,"1"-1"0"0"0,-1 1 0 0 0,0 0 0 0 0,0 0 0 0 0,0 0 0 0 0,0 0 0 0 0,0 0 0 0 0,0 0 0 0 0,1 0 0 0 0,-1 0 0 0 0,0 0 0 0 0,0 0 0 0 0,0 0 0 0 0,0 0 0 0 0,0 0 0 0 0,0 0 0 0 0,1 0 0 0 0,-1 0 1 0 0,0 0-1 0 0,0 0 0 0 0,0 0 0 0 0,0 0 0 0 0,0 0 0 0 0,1 0 0 0 0,-1 0 0 0 0,0 0 0 0 0,0 0 0 0 0,0 0 0 0 0,0 0 0 0 0,0 0 0 0 0,0 0 0 0 0,1 0 0 0 0,-1 0 0 0 0,0 0 0 0 0,0 1 0 0 0,0-1 0 0 0,0 0 0 0 0,0 0 0 0 0,0 0 0 0 0,0 0 0 0 0,0 0 0 0 0,0 0 0 0 0,1 0 0 0 0,-1 1 0 0 0,0-1 0 0 0,0 0 0 0 0,0 0 0 0 0,0 0 0 0 0,0 0 0 0 0,0 0 0 0 0,0 0 0 0 0,0 1 0 0 0,0-1 0 0 0,0 0 0 0 0,0 0 0 0 0,0 0 0 0 0,0 0 0 0 0,0 0 0 0 0,0 1 0 0 0,0-1 1 0 0,0 0-1 0 0,0 0 0 0 0,0 0 0 0 0,0 0 0 0 0,-1 0 0 0 0,1 0 0 0 0,0 1 0 0 0,0-1 0 0 0,0 0 0 0 0,-3 22 1535 0 0,-7 21-273 0 0,3-30-400 0 0,2 1-1 0 0,0 0 1 0 0,0 0 0 0 0,2 0 0 0 0,0 0 0 0 0,0 1-1 0 0,1-1 1 0 0,1 1 0 0 0,1 29 0 0 0,0-42-911 0 0,0-1 0 0 0,1 1 0 0 0,-1 0 0 0 0,1-1 0 0 0,-1 1 0 0 0,1 0 0 0 0,-1-1 0 0 0,1 1 0 0 0,0 0 0 0 0,0-1 0 0 0,0 1 0 0 0,0-1 0 0 0,0 1 0 0 0,0-1 0 0 0,0 0 0 0 0,1 0 0 0 0,-1 1 0 0 0,0-1 0 0 0,1 0 0 0 0,-1 0 0 0 0,1 0 0 0 0,-1 0 0 0 0,1-1 0 0 0,-1 1 0 0 0,1 0 0 0 0,0 0 0 0 0,-1-1 0 0 0,1 0 0 0 0,0 1 0 0 0,0-1 0 0 0,-1 0 0 0 0,1 1 0 0 0,0-1 0 0 0,0 0 0 0 0,0-1 0 0 0,-1 1 0 0 0,1 0 0 0 0,0 0 0 0 0,0-1 0 0 0,-1 1 0 0 0,1-1 0 0 0,0 1 0 0 0,-1-1 0 0 0,1 0 0 0 0,1-1 0 0 0,6-1-53 0 0,-1-2 1 0 0,0 1-1 0 0,0-1 1 0 0,0 0-1 0 0,-1 0 1 0 0,0-1-1 0 0,10-10 1 0 0,-10 7-156 0 0,0 1 1 0 0,-1-1-1 0 0,0-1 1 0 0,0 1-1 0 0,-1-1 0 0 0,-1 0 1 0 0,1 0-1 0 0,-2-1 1 0 0,1 1-1 0 0,-1-1 1 0 0,-1 0-1 0 0,0 1 0 0 0,-1-1 1 0 0,0 0-1 0 0,0 0 1 0 0,-2-13-1 0 0,1 24 154 0 0,0-1 0 0 0,0 1 0 0 0,0-1 0 0 0,0 1 0 0 0,0-1 1 0 0,0 1-1 0 0,0-1 0 0 0,0 1 0 0 0,0-1 0 0 0,0 1 0 0 0,0-1 0 0 0,-1 1 0 0 0,1 0 0 0 0,0-1 0 0 0,0 1 0 0 0,0-1 0 0 0,-1 1 0 0 0,1-1 1 0 0,0 1-1 0 0,0 0 0 0 0,-1-1 0 0 0,1 1 0 0 0,0 0 0 0 0,-1-1 0 0 0,1 1 0 0 0,-1 0 0 0 0,1 0 0 0 0,0-1 0 0 0,-1 1 0 0 0,1 0 1 0 0,-1 0-1 0 0,1 0 0 0 0,-1-1 0 0 0,1 1 0 0 0,-1 0 0 0 0,1 0 0 0 0,0 0 0 0 0,-2 0 0 0 0,-22 7-1370 0 0,-18 20-1330 0 0,21-7 698 0 0,18-16 1444 0 0,-1-1 0 0 0,1 1 0 0 0,0-1 0 0 0,-1 0 0 0 0,0 0 0 0 0,0-1 0 0 0,0 1 0 0 0,-7 3 0 0 0,5-5-519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44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4284 24575,'-1'-27'0,"-2"-1"0,-5-27 0,3 27 0,-3-52 0,6-13 0,5-188 0,9 174 0,1-59 0,-15-2 0,4-185 0,9 267 0,2-17 0,-10 73 0,1 0 0,1 1 0,18-56 0,-12 50 0,11-71 0,-21 97 0,10-94 0,4 0 0,54-191 0,-66 285 0,15-48 0,2 1 0,2 0 0,3 2 0,60-96 0,109-90 0,20 2 0,-143 157 0,152-161 0,-143 167 0,4 5 0,164-107 0,46 6 0,-150 89 0,-109 63 0,0 1 0,1 2 0,0 1 0,2 2 0,-1 1 0,2 2 0,-1 2 0,1 2 0,0 1 0,65 1 0,-43 5 0,0 2 0,70 14 0,-98-10 0,0 1 0,0 2 0,-1 1 0,-1 1 0,45 25 0,-61-29 0,67 38 0,151 110 0,65 110 0,-240-208 0,-2-4 0,80 101 0,-130-147 0,90 120 0,-6 4 0,79 157 0,-160-270 0,21 38 0,-3 2 0,37 121 0,-26 11 0,29 100 0,-17-113 0,17 48 0,-45-157 0,-3 2 0,18 132 0,-33-162 0,15 208 0,-18-216 0,12 65 0,-3-32 0,61 417 0,-59-400 0,2 141 0,-12-77 0,-5 121 0,-5-204 0,-27 101 0,14-74 0,15-65 0,-2 0 0,-1 0 0,-1-1 0,0 0 0,-2-1 0,-1 0 0,-2-1 0,0 0 0,-1-2 0,-1 1 0,0-2 0,-2-1 0,-1 0 0,0-1 0,-1-1 0,-1-1 0,-1-1 0,0-1 0,-29 13 0,-79 42 0,72-36 0,0-2 0,-99 34 0,27-31 0,-1-6 0,-146 12 0,202-30 0,-262 50 0,150-24 0,-312 22 0,319-35 0,108-12 0,-116 3 0,161-12 0,-55 8 0,-17 2 0,8-3 0,74-5 0,-1-2 0,0 0 0,1-1 0,-1-1 0,0-1 0,-34-6 0,14 1 0,0 1 0,0 2 0,-1 2 0,-45 4 0,-2-1 0,58-1 0,-52 10 0,52-6 0,-50 3 0,60-9 0,1 0 0,0-1 0,0-1 0,0-1 0,0 0 0,0-1 0,1-1 0,0-1 0,0 0 0,0-1 0,-21-15 0,8 1 0,0 0 0,2-2 0,1-1 0,-41-49 0,51 51 0,1 1 0,-17-34 0,-11-16 0,29 47 0,1-1 0,2 0 0,0-1 0,2 0 0,0-1 0,2 0 0,2 0 0,-4-30 0,-10-67 0,10 60 0,8 48 0,-1-1 0,0 1 0,-11-32 0,-42-114 0,28 74 0,26 80 0,1 0 0,0 0 0,0 0 0,1 0 0,0 0 0,1 0 0,0 0 0,0 0 0,3-10 0,4-34 0,-9-117 0,3-48 0,1 196-341,1 0 0,2 0-1,12-33 1,-11 35-6485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45 24 0 0,'1'-1'313'0'0,"14"-27"1453"0"0,-14 27-1554 0 0,-1 0 0 0 0,1 0 0 0 0,-1 0 0 0 0,1 1 0 0 0,-1-1 0 0 0,1 0 0 0 0,0 0 0 0 0,-1 0 0 0 0,1 0 0 0 0,0 1 0 0 0,0-1 0 0 0,-1 0 0 0 0,1 1 0 0 0,0-1 0 0 0,0 1 0 0 0,0-1 0 0 0,0 1 0 0 0,0-1 0 0 0,0 1 0 0 0,0 0 0 0 0,0-1 0 0 0,0 1 0 0 0,0 0 0 0 0,0 0 0 0 0,2-1 0 0 0,-2 5 270 0 0,0 0-1 0 0,1 0 0 0 0,-1 0 0 0 0,-1 1 0 0 0,1-1 0 0 0,0 0 1 0 0,-1 0-1 0 0,0 0 0 0 0,0 1 0 0 0,0-1 0 0 0,-2 7 0 0 0,1 2 373 0 0,-12 206 2993 0 0,1-39-4404 0 0,14-61-1566 0 0,-1-108 1279 0 0,0-1 0 0 0,1 0 0 0 0,0 0 0 0 0,1 0 0 0 0,5 13 0 0 0,-8-21 612 0 0,1 0 0 0 0,-1 0 0 0 0,1-1 0 0 0,0 1 0 0 0,0 0-1 0 0,0 0 1 0 0,0-1 0 0 0,0 1 0 0 0,0-1 0 0 0,0 1 0 0 0,1-1 0 0 0,-1 1-1 0 0,1-1 1 0 0,-1 0 0 0 0,1 0 0 0 0,-1 0 0 0 0,1 1 0 0 0,0-2-1 0 0,-1 1 1 0 0,1 0 0 0 0,0 0 0 0 0,0 0 0 0 0,-1-1 0 0 0,1 1-1 0 0,0-1 1 0 0,0 0 0 0 0,0 1 0 0 0,0-1 0 0 0,0 0 0 0 0,0 0 0 0 0,0 0-1 0 0,0 0 1 0 0,0-1 0 0 0,2 0 0 0 0,11-4-1233 0 0</inkml:trace>
  <inkml:trace contextRef="#ctx0" brushRef="#br0" timeOffset="1">451 423 544 0 0,'1'-2'282'0'0,"0"1"0"0"0,0-1 0 0 0,0 0 0 0 0,0 1 0 0 0,-1-1 0 0 0,1 0 0 0 0,-1 0 0 0 0,1 0 0 0 0,-1 0 0 0 0,0 1 0 0 0,0-1 0 0 0,0 0 0 0 0,0 0 0 0 0,0 0 0 0 0,0 0 0 0 0,0 0 0 0 0,-1 0-1 0 0,1 0 1 0 0,-1 1 0 0 0,1-1 0 0 0,-1 0 0 0 0,0 0 0 0 0,-1-2 0 0 0,-1 2-85 0 0,0 0 0 0 0,-1 0-1 0 0,1 0 1 0 0,-1 1-1 0 0,1-1 1 0 0,-1 1 0 0 0,1 0-1 0 0,-1 0 1 0 0,0 0 0 0 0,1 1-1 0 0,-1-1 1 0 0,-4 1 0 0 0,-43-6 299 0 0,-88 0 0 0 0,116 7-1656 0 0,-1 0-1 0 0,1 2 0 0 0,0 1 0 0 0,0 1 0 0 0,0 0 1 0 0,-25 11-1 0 0,23-5-390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1 237 1244 0 0,'12'45'4122'0'0,"9"53"0"0"0,0 48 504 0 0,-8-51-2727 0 0,-9-73-1543 0 0,-2-13-279 0 0,0 0 1 0 0,-1 1-1 0 0,0-1 1 0 0,0 0-1 0 0,-1 1 1 0 0,0-1-1 0 0,-2 18 1 0 0,1-27-83 0 0,1 1 0 0 0,-1-1 1 0 0,1 0-1 0 0,0 0 0 0 0,-1 0 0 0 0,1-1 0 0 0,0 1 1 0 0,-1 0-1 0 0,1 0 0 0 0,-1 0 0 0 0,1 0 0 0 0,0 0 1 0 0,-1 0-1 0 0,1 0 0 0 0,0-1 0 0 0,-1 1 0 0 0,1 0 1 0 0,0 0-1 0 0,0 0 0 0 0,-1-1 0 0 0,1 1 0 0 0,0 0 1 0 0,0-1-1 0 0,-1 1 0 0 0,1 0 0 0 0,0 0 0 0 0,0-1 1 0 0,0 1-1 0 0,-1 0 0 0 0,1-1 0 0 0,0 1 0 0 0,0 0 1 0 0,0-1-1 0 0,0 1 0 0 0,0-1 0 0 0,0 1 0 0 0,0 0 1 0 0,0-1-1 0 0,0 1 0 0 0,0 0 0 0 0,0-1 0 0 0,0 1 1 0 0,0-1-1 0 0,-9-23-229 0 0,-4-65-1236 0 0,4 0 1 0 0,4-1-1 0 0,9-129 0 0 0,-2 191 1296 0 0,9-47 0 0 0,-9 65 377 0 0,1 0 0 0 0,-1 1-1 0 0,2-1 1 0 0,-1 1 0 0 0,1-1 0 0 0,1 1 0 0 0,0 1 0 0 0,6-10-1 0 0,-10 17-121 0 0,0-1 0 0 0,0 1-1 0 0,0 0 1 0 0,0 0 0 0 0,0 0 0 0 0,0 0-1 0 0,0 0 1 0 0,0 0 0 0 0,1 0-1 0 0,-1 0 1 0 0,0 0 0 0 0,1 1-1 0 0,-1-1 1 0 0,0 0 0 0 0,1 1-1 0 0,-1-1 1 0 0,1 1 0 0 0,-1 0-1 0 0,1-1 1 0 0,-1 1 0 0 0,1 0-1 0 0,0 0 1 0 0,-1 0 0 0 0,3 0 0 0 0,-2 1-19 0 0,0 0 1 0 0,1 0 0 0 0,-1 0 0 0 0,0 0 0 0 0,0 0 0 0 0,0 1 0 0 0,0-1 0 0 0,0 1 0 0 0,0-1 0 0 0,0 1 0 0 0,0 0-1 0 0,-1-1 1 0 0,4 5 0 0 0,0 1-15 0 0,0 1 0 0 0,-1 0 0 0 0,1 1 0 0 0,-1-1 0 0 0,-1 1 0 0 0,0-1 0 0 0,3 11-1 0 0,-3-1-66 0 0,0 0-1 0 0,-1 1 0 0 0,-1 0 0 0 0,-1-1 0 0 0,0 1 0 0 0,-1-1 0 0 0,-2 1 1 0 0,1-1-1 0 0,-7 21 0 0 0,4-23-1115 0 0,-1 0 0 0 0,-1 0-1 0 0,0-1 1 0 0,-1 1 0 0 0,0-2 0 0 0,-13 17 0 0 0,19-29 794 0 0,1-1 1 0 0,0 0-1 0 0,-1 0 0 0 0,1 1 1 0 0,-1-1-1 0 0,1 0 1 0 0,-1 0-1 0 0,1 0 1 0 0,-1-1-1 0 0,0 1 0 0 0,1 0 1 0 0,-1 0-1 0 0,0-1 1 0 0,-3 1-1 0 0,-1 0-1021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6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1 332 388 0 0,'67'-27'5441'0'0,"-46"20"-3965"0"0,0-2 0 0 0,0 0 0 0 0,-1-1 0 0 0,29-18 0 0 0,-43 23-1414 0 0,-1 0-1 0 0,1 0 1 0 0,-1 0-1 0 0,0-1 0 0 0,0 1 1 0 0,0-1-1 0 0,-1 0 1 0 0,0-1-1 0 0,0 1 1 0 0,0-1-1 0 0,-1 0 1 0 0,0 0-1 0 0,-1 0 0 0 0,1 0 1 0 0,-1 0-1 0 0,-1 0 1 0 0,2-15-1 0 0,0 2-88 0 0,-1 16-59 0 0,-1 0 0 0 0,0 0 1 0 0,-1 0-1 0 0,1 0 0 0 0,-1 0 1 0 0,1 0-1 0 0,-1 0 0 0 0,0 0 0 0 0,-1 0 1 0 0,1 0-1 0 0,-1 0 0 0 0,1 0 1 0 0,-1 0-1 0 0,0 0 0 0 0,-1 1 1 0 0,1-1-1 0 0,-1 0 0 0 0,0 0 1 0 0,0 1-1 0 0,0-1 0 0 0,-3-3 0 0 0,4 6 11 0 0,-1 0-1 0 0,1 1 0 0 0,-1-1 0 0 0,1 0 0 0 0,-1 1 0 0 0,1-1 0 0 0,-1 1 0 0 0,0 0 0 0 0,1-1 0 0 0,-1 1 0 0 0,0 0 0 0 0,1 0 0 0 0,-1 0 0 0 0,1 0 1 0 0,-1 0-1 0 0,0 1 0 0 0,1-1 0 0 0,-1 0 0 0 0,0 1 0 0 0,1-1 0 0 0,-1 1 0 0 0,1 0 0 0 0,-1-1 0 0 0,1 1 0 0 0,-1 0 0 0 0,1 0 0 0 0,0 0 0 0 0,-1 0 1 0 0,1 0-1 0 0,0 0 0 0 0,0 0 0 0 0,-2 2 0 0 0,-36 42-1022 0 0,32-33 1082 0 0,0 0-1 0 0,1 0 0 0 0,0 0 1 0 0,1 0-1 0 0,1 1 0 0 0,0 0 1 0 0,1 0-1 0 0,-2 14 0 0 0,1-2 723 0 0,2-1 0 0 0,1 1 0 0 0,3 38 0 0 0,-2-55-461 0 0,1 0 0 0 0,0 0 0 0 0,1 0 0 0 0,0 0 0 0 0,0 0-1 0 0,1 0 1 0 0,0-1 0 0 0,0 1 0 0 0,1-1 0 0 0,0 1 0 0 0,0-1 0 0 0,1-1 0 0 0,7 11 0 0 0,-8-14-196 0 0,0 0 0 0 0,-1 0 1 0 0,1 0-1 0 0,0 0 1 0 0,0-1-1 0 0,1 1 0 0 0,-1-1 1 0 0,0 0-1 0 0,1 0 1 0 0,-1-1-1 0 0,1 1 0 0 0,0-1 1 0 0,-1 0-1 0 0,1 0 1 0 0,0-1-1 0 0,0 0 1 0 0,0 1-1 0 0,-1-1 0 0 0,1-1 1 0 0,0 1-1 0 0,0-1 1 0 0,0 0-1 0 0,-1 0 0 0 0,6-2 1 0 0,4-1-175 0 0,1-2 0 0 0,-1 1 1 0 0,-1-2-1 0 0,1 0 0 0 0,-1 0 1 0 0,0-1-1 0 0,16-14 0 0 0,-21 15-667 0 0,1-1 1 0 0,-1 0-1 0 0,-1 0 0 0 0,0-1 0 0 0,0 0 1 0 0,7-14-1 0 0,-11 17-271 0 0,0-1 0 0 0,-1 1 0 0 0,0-1 0 0 0,0 1 0 0 0,-1-1 0 0 0,2-14 0 0 0,-3 12-185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6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25 655 1044 0 0,'1'10'3930'0'0,"1"-14"-1106"0"0,-1-22-1050 0 0,-15-87-726 0 0,0-157 1 0 0,14 257-1035 0 0,0 0 1 0 0,1 0-1 0 0,1 0 1 0 0,0 0-1 0 0,1 0 0 0 0,1 0 1 0 0,-1 1-1 0 0,10-20 1 0 0,-9 25-197 0 0,0 1 0 0 0,0-1 0 0 0,0 1 0 0 0,0 0 1 0 0,1 0-1 0 0,0 1 0 0 0,1-1 0 0 0,-1 1 1 0 0,1 0-1 0 0,0 1 0 0 0,0-1 0 0 0,0 1 0 0 0,1 1 1 0 0,-1-1-1 0 0,1 1 0 0 0,9-3 0 0 0,80-20-6304 0 0,-77 24 5244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7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248 197 392 0 0,'4'-3'300'0'0,"-1"0"0"0"0,0 0 0 0 0,1 0 0 0 0,-1-1 0 0 0,0 0 0 0 0,0 0 0 0 0,-1 0 0 0 0,1 0 0 0 0,-1 0 0 0 0,0 0 0 0 0,0 0 0 0 0,-1-1 0 0 0,1 1 0 0 0,-1-1 0 0 0,0 1 0 0 0,0-1 0 0 0,0-5 0 0 0,-1 4-199 0 0,-1 1 1 0 0,1 0-1 0 0,-1 0 0 0 0,-1 0 1 0 0,1 0-1 0 0,-1 0 0 0 0,0 0 1 0 0,0 0-1 0 0,0 1 0 0 0,0-1 1 0 0,-1 1-1 0 0,0-1 0 0 0,0 1 1 0 0,0 0-1 0 0,-7-6 0 0 0,7 6-77 0 0,1 1 1 0 0,-1 1-1 0 0,1-1 0 0 0,-1 0 0 0 0,0 1 0 0 0,0-1 0 0 0,-1 1 0 0 0,1 0 0 0 0,0 0 1 0 0,-1 0-1 0 0,1 0 0 0 0,-1 1 0 0 0,0-1 0 0 0,0 1 0 0 0,1 0 0 0 0,-1 0 0 0 0,0 1 1 0 0,0-1-1 0 0,0 1 0 0 0,0 0 0 0 0,0 0 0 0 0,0 0 0 0 0,0 0 0 0 0,1 1 0 0 0,-1-1 1 0 0,0 1-1 0 0,0 0 0 0 0,0 0 0 0 0,1 1 0 0 0,-1-1 0 0 0,-4 3 0 0 0,1 1 204 0 0,-1 0-1 0 0,1 1 1 0 0,0 0-1 0 0,0 0 0 0 0,1 1 1 0 0,-1 0-1 0 0,2 0 1 0 0,-1 0-1 0 0,1 1 0 0 0,0 0 1 0 0,0 0-1 0 0,-4 12 1 0 0,-2 7 455 0 0,2 1 0 0 0,1 0 1 0 0,1 1-1 0 0,1-1 1 0 0,2 1-1 0 0,-1 38 0 0 0,9 180 193 0 0,-2-202-904 0 0,0 4-243 0 0,6 78-1996 0 0,-6-115 1201 0 0,0 1 1 0 0,1 0-1 0 0,1-1 0 0 0,5 14 1 0 0,-8-25 770 0 0,0 1-1 0 0,0 0 1 0 0,-1-1 0 0 0,1 1 0 0 0,0-1 0 0 0,0 1 0 0 0,1-1-1 0 0,-1 1 1 0 0,0-1 0 0 0,0 0 0 0 0,1 0 0 0 0,-1 0 0 0 0,0 0-1 0 0,1 0 1 0 0,-1 0 0 0 0,1 0 0 0 0,0 0 0 0 0,-1 0 0 0 0,1-1-1 0 0,2 2 1 0 0,10-3-1321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7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67 604 0 0,'8'-18'1847'0'0,"-1"-7"3360"0"0,-7 24-5136 0 0,-1 0 0 0 0,1 0-1 0 0,-1 1 1 0 0,1-1 0 0 0,-1 0 0 0 0,0 0-1 0 0,1 0 1 0 0,-1 1 0 0 0,0-1 0 0 0,0 0-1 0 0,0 1 1 0 0,0-1 0 0 0,0 0 0 0 0,0 1-1 0 0,1 0 1 0 0,-1-1 0 0 0,0 1 0 0 0,0-1-1 0 0,-1 1 1 0 0,1 0 0 0 0,0 0 0 0 0,0 0-1 0 0,0-1 1 0 0,0 1 0 0 0,0 0-1 0 0,-1 0 1 0 0,-30-4 60 0 0,-1 0-1 0 0,1 2 1 0 0,-40 3 0 0 0,62-1-602 0 0,-1 1 1 0 0,1 0 0 0 0,0 1 0 0 0,0 1-1 0 0,0-1 1 0 0,0 2 0 0 0,1-1-1 0 0,-1 1 1 0 0,1 1 0 0 0,0-1-1 0 0,0 2 1 0 0,0-1 0 0 0,1 1 0 0 0,-11 10-1 0 0,5 5-1632 0 0,14-12 1210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1 591 132 0 0,'79'-5'4744'0'0,"-47"5"-2372"0"0,-1-2-1 0 0,0-1 1 0 0,53-13 0 0 0,-75 13-2257 0 0,1 0 1 0 0,-1-1-1 0 0,-1 0 0 0 0,1 0 1 0 0,-1-1-1 0 0,1 0 1 0 0,-1 0-1 0 0,-1-1 1 0 0,1 0-1 0 0,-1 0 0 0 0,0-1 1 0 0,0 0-1 0 0,-1 0 1 0 0,0-1-1 0 0,0 0 0 0 0,6-12 1 0 0,-4 5-381 0 0,-1 0-1 0 0,0 0 1 0 0,-1 0 0 0 0,-1-1 0 0 0,5-25-1 0 0,-8 32-281 0 0,-1 0 0 0 0,-1 0 0 0 0,1-1 0 0 0,-1 1-1 0 0,-1 0 1 0 0,-2-17 0 0 0,3 25 496 0 0,0 1 1 0 0,-1-1-1 0 0,1 0 0 0 0,0 0 0 0 0,0 1 1 0 0,0-1-1 0 0,-1 0 0 0 0,1 1 0 0 0,0-1 1 0 0,-1 0-1 0 0,1 1 0 0 0,-1-1 0 0 0,1 0 1 0 0,0 1-1 0 0,-1-1 0 0 0,0 1 0 0 0,1-1 1 0 0,-1 1-1 0 0,1-1 0 0 0,-1 1 0 0 0,1-1 1 0 0,-1 1-1 0 0,0 0 0 0 0,1-1 0 0 0,-1 1 1 0 0,0 0-1 0 0,0 0 0 0 0,1-1 0 0 0,-1 1 1 0 0,0 0-1 0 0,1 0 0 0 0,-1 0 0 0 0,0 0 1 0 0,0 0-1 0 0,1 0 0 0 0,-1 0 0 0 0,0 0 1 0 0,0 0-1 0 0,1 0 0 0 0,-1 1 0 0 0,0-1 1 0 0,0 0-1 0 0,1 0 0 0 0,-1 1 0 0 0,0-1 1 0 0,1 0-1 0 0,-1 1 0 0 0,0-1 0 0 0,1 1 1 0 0,-1-1-1 0 0,1 1 0 0 0,-1-1 0 0 0,1 1 1 0 0,-1-1-1 0 0,1 1 0 0 0,-1 1 0 0 0,-38 37 79 0 0,34-32-164 0 0,-10 10 152 0 0,0 1 1 0 0,2 1-1 0 0,0 0 0 0 0,1 1 1 0 0,1 0-1 0 0,1 1 0 0 0,1 0 1 0 0,1 1-1 0 0,1 0 0 0 0,1 0 1 0 0,-4 23-1 0 0,9-42 22 0 0,1 1 1 0 0,-1-1-1 0 0,1 0 0 0 0,0 0 0 0 0,0 0 0 0 0,0 1 1 0 0,1-1-1 0 0,-1 0 0 0 0,1 0 0 0 0,0 0 1 0 0,0 0-1 0 0,0 0 0 0 0,0 0 0 0 0,0 0 0 0 0,1 0 1 0 0,-1 0-1 0 0,1 0 0 0 0,0-1 0 0 0,-1 1 1 0 0,2-1-1 0 0,-1 1 0 0 0,0-1 0 0 0,0 0 1 0 0,1 0-1 0 0,-1 0 0 0 0,1 0 0 0 0,-1 0 0 0 0,1 0 1 0 0,0-1-1 0 0,0 0 0 0 0,0 1 0 0 0,0-1 1 0 0,0 0-1 0 0,0 0 0 0 0,0 0 0 0 0,5 0 0 0 0,1 0 7 0 0,0 0-1 0 0,0-1 1 0 0,1 0-1 0 0,-1 0 1 0 0,0-1-1 0 0,0 0 1 0 0,0-1-1 0 0,0 0 1 0 0,0 0-1 0 0,0-1 1 0 0,14-6-1 0 0,-4-2-132 0 0,0 0 0 0 0,-1-1 0 0 0,-1-1 0 0 0,0-1 0 0 0,-1 0-1 0 0,0-1 1 0 0,-1-1 0 0 0,-1-1 0 0 0,0 0 0 0 0,-2 0 0 0 0,0-1 0 0 0,0-1-1 0 0,-2 0 1 0 0,9-22 0 0 0,-15 30-564 0 0,-16 35 479 0 0,6-11 162 0 0,0 0 0 0 0,1 0 0 0 0,-3 16 0 0 0,6-9 30 0 0,0 1 0 0 0,2 0-1 0 0,1-1 1 0 0,4 32-1 0 0,-4-46 8 0 0,0-1-1 0 0,1 1 0 0 0,-1-1 1 0 0,1 0-1 0 0,1 0 0 0 0,-1 0 0 0 0,1 0 1 0 0,-1 0-1 0 0,7 8 0 0 0,-7-11-9 0 0,0 0 0 0 0,0 0 0 0 0,1 0 0 0 0,-1 0 0 0 0,0-1-1 0 0,1 1 1 0 0,-1 0 0 0 0,1-1 0 0 0,0 0 0 0 0,-1 0 0 0 0,1 0-1 0 0,0 0 1 0 0,0 0 0 0 0,0-1 0 0 0,0 1 0 0 0,-1-1 0 0 0,1 1-1 0 0,0-1 1 0 0,5-1 0 0 0,-1 0-7 0 0,0 0 0 0 0,0-1 1 0 0,-1 0-1 0 0,1 0 0 0 0,-1-1 0 0 0,1 0 0 0 0,-1 0 0 0 0,0-1 1 0 0,0 1-1 0 0,0-1 0 0 0,-1 0 0 0 0,8-8 0 0 0,6-5-2 0 0,-2-1 1 0 0,16-21-1 0 0,-17 18-6 0 0,-1-1 0 0 0,0-1 0 0 0,-2 0 0 0 0,-1-1 0 0 0,-1-1-1 0 0,0 0 1 0 0,-2 0 0 0 0,7-35 0 0 0,-6 8-27 0 0,-2 1 0 0 0,-3-1-1 0 0,-1-68 1 0 0,-7 84-146 0 0,1 59 357 0 0,-3 350 3237 0 0,-2-254-4013 0 0,0 1-4974 0 0,7-120 5477 0 0,0 1-1 0 0,-1-1 0 0 0,1 1 1 0 0,0-1-1 0 0,0 1 0 0 0,0-1 1 0 0,0 1-1 0 0,0-1 0 0 0,0 1 1 0 0,0-1-1 0 0,1 1 0 0 0,-1-1 1 0 0,0 1-1 0 0,0-1 0 0 0,0 1 1 0 0,0-1-1 0 0,1 1 1 0 0,-1-1-1 0 0,0 1 0 0 0,0-1 1 0 0,1 1-1 0 0,-1-1 0 0 0,0 0 1 0 0,1 1-1 0 0,-1-1 0 0 0,1 0 1 0 0,-1 1-1 0 0,0-1 0 0 0,1 0 1 0 0,-1 1-1 0 0,1-1 0 0 0,-1 0 1 0 0,1 0-1 0 0,-1 1 1 0 0,1-1-1 0 0,-1 0 0 0 0,1 0 1 0 0,-1 0-1 0 0,1 0 0 0 0,-1 0 1 0 0,1 0-1 0 0,-1 0 0 0 0,1 0 1 0 0,-1 0-1 0 0,1 0 0 0 0,-1 0 1 0 0,1 0-1 0 0,0 0 0 0 0,8-4-1096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8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91 60 0 0,'0'-13'860'0'0,"0"9"-387"0"0,0-1-1 0 0,0 1 1 0 0,0-1-1 0 0,0 1 1 0 0,-1-1-1 0 0,0 1 1 0 0,-1-6-1 0 0,1 8-392 0 0,0 1-1 0 0,0-1 1 0 0,0 1-1 0 0,0-1 1 0 0,-1 1-1 0 0,1-1 0 0 0,0 1 1 0 0,-1 0-1 0 0,1 0 1 0 0,0-1-1 0 0,-1 1 1 0 0,0 0-1 0 0,1 0 0 0 0,-1 1 1 0 0,1-1-1 0 0,-1 0 1 0 0,0 1-1 0 0,0-1 1 0 0,0 0-1 0 0,1 1 0 0 0,-5-1 1 0 0,-30-5 125 0 0,0 2 0 0 0,0 1-1 0 0,-67 4 1 0 0,79 0-899 0 0,0 2 0 0 0,0 1 1 0 0,-41 13-1 0 0,63-16 503 0 0,0 0 0 0 0,-1 0 0 0 0,1 0 0 0 0,0 0 0 0 0,0 0 0 0 0,0 1 0 0 0,0-1 0 0 0,0 1 0 0 0,0-1 0 0 0,0 1 0 0 0,0 0 0 0 0,1 0 0 0 0,-1 0 0 0 0,1 0 0 0 0,-1 0 0 0 0,0 2 0 0 0,0 7-778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7:5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23 432 0 0,'-17'-19'6307'0'0,"16"15"-7249"0"0,10 12-2929 0 0,-4-4 2537 0 0</inkml:trace>
  <inkml:trace contextRef="#ctx0" brushRef="#br0" timeOffset="1">10 185 260 0 0,'-6'6'11301'0'0,"7"-5"-11025"0"0,10 6 2765 0 0,26 5-9672 0 0,-27-10 3556 0 0,-1 2 935 0 0,1 2 300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3 548 0 0,'1'-3'11414'0'0,"-7"20"-9257"0"0,3-13-2173 0 0,0 1-1 0 0,-1 0 0 0 0,0 0 1 0 0,1-1-1 0 0,-1 0 0 0 0,-1 0 1 0 0,1 0-1 0 0,-6 4 0 0 0,9-7-45 0 0,-1-1-1 0 0,1 1 1 0 0,-1 0-1 0 0,1-1 0 0 0,-1 1 1 0 0,1-1-1 0 0,-1 1 0 0 0,0-1 1 0 0,1 0-1 0 0,-1 0 0 0 0,0 1 1 0 0,1-1-1 0 0,-1 0 1 0 0,1-1-1 0 0,-1 1 0 0 0,0 0 1 0 0,1 0-1 0 0,-1-1 0 0 0,1 1 1 0 0,-1-1-1 0 0,0 1 0 0 0,1-1 1 0 0,-1 0-1 0 0,1 1 1 0 0,0-1-1 0 0,-1 0 0 0 0,1 0 1 0 0,0 0-1 0 0,-1 0 0 0 0,1 0 1 0 0,0-1-1 0 0,0 1 0 0 0,-1-2 1 0 0,-9-16 66 0 0,11 19 10 0 0,1-1 0 0 0,-1 1 0 0 0,0-1 0 0 0,0 1 1 0 0,0 0-1 0 0,0-1 0 0 0,0 1 0 0 0,0-1 0 0 0,1 1 0 0 0,-1 0 0 0 0,0-1 1 0 0,0 1-1 0 0,0 0 0 0 0,1-1 0 0 0,-1 1 0 0 0,0 0 0 0 0,1-1 0 0 0,-1 1 0 0 0,0 0 1 0 0,1 0-1 0 0,-1-1 0 0 0,0 1 0 0 0,1 0 0 0 0,-1 0 0 0 0,0 0 0 0 0,1-1 1 0 0,-1 1-1 0 0,1 0 0 0 0,2 0 15 0 0,0-1 0 0 0,0 1 0 0 0,0 0 1 0 0,0 0-1 0 0,0 0 0 0 0,0 1 0 0 0,-1-1 0 0 0,1 1 0 0 0,0-1 1 0 0,0 1-1 0 0,-1 0 0 0 0,5 2 0 0 0,-1 0-15 0 0,0 1 0 0 0,0-1-1 0 0,0 1 1 0 0,-1 1 0 0 0,1-1-1 0 0,-1 1 1 0 0,0 0 0 0 0,7 9 0 0 0,-13-14-15 0 0,1 1 0 0 0,0-1 1 0 0,0 1-1 0 0,-1-1 1 0 0,1 0-1 0 0,-1 0 1 0 0,1 1-1 0 0,0-1 0 0 0,-1 0 1 0 0,1 1-1 0 0,0-1 1 0 0,-1 0-1 0 0,1 0 1 0 0,-1 0-1 0 0,1 0 0 0 0,-1 1 1 0 0,1-1-1 0 0,-1 0 1 0 0,1 0-1 0 0,-1 0 1 0 0,1 0-1 0 0,0 0 0 0 0,-1 0 1 0 0,1 0-1 0 0,-1 0 1 0 0,1 0-1 0 0,-1-1 1 0 0,1 1-1 0 0,-1 0 1 0 0,1 0-1 0 0,-1 0 0 0 0,1 0 1 0 0,0-1-1 0 0,-1 1 1 0 0,1 0-1 0 0,-1-1 1 0 0,-20-3-96 0 0,-7-8-1451 0 0,36 22-7024 0 0,-3-3 7316 0 0,0 1 164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45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1536 1295 24575,'0'2'0,"0"-1"0,-1 1 0,1-1 0,-1 1 0,0-1 0,0 1 0,1-1 0,-1 1 0,0-1 0,0 0 0,0 0 0,-1 1 0,1-1 0,0 0 0,0 0 0,-1 0 0,1 0 0,0-1 0,-1 1 0,1 0 0,-1 0 0,1-1 0,-4 2 0,-36 7 0,20-10 0,1-1 0,0 0 0,0-2 0,0 0 0,1-2 0,0 0 0,0-1 0,-20-10 0,-141-86 0,158 89 0,-138-91 0,-277-240 0,402 311 0,2 0 0,2-2 0,-42-62 0,-64-129 0,4 7 0,129 214-114,1 2-25,0 0 0,0-1 0,0 1 0,1-1 0,0 0 0,0 1 0,0-1 0,-2-7 0,4-2-6687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34 44 0 0,'0'-12'988'0'0,"0"-10"870"0"0,0 23-1713 0 0,0 0 150 0 0,0 1 1661 0 0,-6 17 1389 0 0,-15 14-2943 0 0,8-13-109 0 0,-11 25-93 0 0,-101 187 157 0 0,124-231-355 0 0,-121 227 2297 0 0,97-181-1021 0 0,16-35-887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3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14 712 0 0,'5'-13'12326'0'0,"-4"12"-11974"0"0,12 12 3326 0 0,-11-8-3686 0 0,1 0 0 0 0,-1 0 0 0 0,0 1 0 0 0,0-1 0 0 0,0 1 0 0 0,-1 0 0 0 0,1-1 0 0 0,-1 1 0 0 0,1 5 0 0 0,-2-4-2 0 0,0-1 0 0 0,0 1 1 0 0,-1 0-1 0 0,0 0 0 0 0,0 0 0 0 0,0 0 1 0 0,-4 8-1 0 0,5-12-4 0 0,-1 0 1 0 0,1-1-1 0 0,-1 1 1 0 0,1 0-1 0 0,-1 0 0 0 0,1 0 1 0 0,-1-1-1 0 0,0 1 0 0 0,1 0 1 0 0,-1-1-1 0 0,0 1 0 0 0,0-1 1 0 0,1 1-1 0 0,-1-1 0 0 0,0 1 1 0 0,0-1-1 0 0,0 1 1 0 0,0-1-1 0 0,0 0 0 0 0,0 1 1 0 0,0-1-1 0 0,0 0 0 0 0,0 0 1 0 0,0 0-1 0 0,0 0 0 0 0,1 0 1 0 0,-1 0-1 0 0,0 0 0 0 0,0 0 1 0 0,0 0-1 0 0,0 0 1 0 0,0-1-1 0 0,0 1 0 0 0,0 0 1 0 0,0-1-1 0 0,0 1 0 0 0,0 0 1 0 0,0-1-1 0 0,1 1 0 0 0,-1-1 1 0 0,0 0-1 0 0,0 1 0 0 0,1-1 1 0 0,-1 0-1 0 0,0 1 0 0 0,0-2 1 0 0,-2-1 4 0 0,0-1 0 0 0,1 0 1 0 0,-1 0-1 0 0,1 1 0 0 0,0-2 1 0 0,0 1-1 0 0,0 0 0 0 0,1 0 0 0 0,-1 0 1 0 0,1-1-1 0 0,0 1 0 0 0,0-1 1 0 0,1 1-1 0 0,-1-1 0 0 0,1 1 1 0 0,0-1-1 0 0,1-7 0 0 0,-1 11 24 0 0,0 1 0 0 0,0-1 0 0 0,0 1 0 0 0,0-1 1 0 0,0 1-1 0 0,0-1 0 0 0,0 1 0 0 0,0 0 0 0 0,0-1 0 0 0,0 1 0 0 0,1-1 0 0 0,-1 1 0 0 0,0-1 0 0 0,0 1 0 0 0,0 0 1 0 0,0-1-1 0 0,1 1 0 0 0,-1-1 0 0 0,0 1 0 0 0,1 0 0 0 0,-1-1 0 0 0,0 1 0 0 0,1 0 0 0 0,-1 0 0 0 0,0-1 0 0 0,1 1 0 0 0,-1 0 1 0 0,0 0-1 0 0,1-1 0 0 0,-1 1 0 0 0,1 0 0 0 0,-1 0 0 0 0,0 0 0 0 0,1 0 0 0 0,0-1 0 0 0,19 6 275 0 0,-16-3-272 0 0,0 0 0 0 0,0 1 0 0 0,-1-1 0 0 0,1 1 0 0 0,0 0 0 0 0,-1-1 0 0 0,5 6 0 0 0,-7-6-7 0 0,1 1 1 0 0,-1 0-1 0 0,0-1 0 0 0,1 1 0 0 0,-1 0 1 0 0,0 0-1 0 0,-1 0 0 0 0,1 0 1 0 0,0-1-1 0 0,-1 1 0 0 0,0 0 1 0 0,0 0-1 0 0,0 0 0 0 0,0 5 0 0 0,0-7-130 0 0,-1 0 0 0 0,1 0 0 0 0,-1 0 0 0 0,1 0 0 0 0,-1 1 0 0 0,0-1-1 0 0,1 0 1 0 0,-1 0 0 0 0,0-1 0 0 0,0 1 0 0 0,1 0 0 0 0,-1 0 0 0 0,0 0-1 0 0,0 0 1 0 0,0-1 0 0 0,0 1 0 0 0,0 0 0 0 0,0-1 0 0 0,-1 1 0 0 0,1-1-1 0 0,0 1 1 0 0,0-1 0 0 0,0 0 0 0 0,0 1 0 0 0,-1-1 0 0 0,1 0 0 0 0,0 0-1 0 0,0 0 1 0 0,0 0 0 0 0,-1 0 0 0 0,1 0 0 0 0,0 0 0 0 0,0 0 0 0 0,0 0-1 0 0,-1-1 1 0 0,1 1 0 0 0,0-1 0 0 0,-2 0 0 0 0,2 1-156 0 0,0-1 0 0 0,0 1-1 0 0,0 0 1 0 0,0-1 0 0 0,0 1 0 0 0,1-1 0 0 0,-1 0 0 0 0,0 1 0 0 0,0-1 0 0 0,1 1-1 0 0,-1-1 1 0 0,0 0 0 0 0,1 0 0 0 0,-1 1 0 0 0,1-1 0 0 0,-1 0 0 0 0,1 0-1 0 0,-1 0 1 0 0,1 0 0 0 0,-1 1 0 0 0,1-1 0 0 0,0 0 0 0 0,0 0 0 0 0,-1 0 0 0 0,1 0-1 0 0,0 0 1 0 0,0 0 0 0 0,0 0 0 0 0,0 0 0 0 0,0 0 0 0 0,0 0 0 0 0,0 0 0 0 0,0 0-1 0 0,1-1 1 0 0,-1-4-909 0 0,0-3-182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4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0 548 0 0,'0'15'3143'0'0,"2"-1"0"0"0,-1 1 0 0 0,6 18 0 0 0,20 51 1597 0 0,49 88-5754 0 0,-35-84 1980 0 0,-8-19-949 0 0,21 52-227 0 0,-54-120 109 0 0,0 0 1 0 0,0 0-1 0 0,0-1 0 0 0,1 1 1 0 0,-1 0-1 0 0,0 0 0 0 0,0-1 1 0 0,1 1-1 0 0,-1 0 0 0 0,1-1 1 0 0,-1 1-1 0 0,0 0 0 0 0,1-1 1 0 0,-1 1-1 0 0,1-1 0 0 0,0 1 1 0 0,-1-1-1 0 0,1 1 0 0 0,-1-1 1 0 0,1 1-1 0 0,0-1 0 0 0,-1 0 1 0 0,1 1-1 0 0,0-1 0 0 0,0 0 1 0 0,-1 0-1 0 0,1 1 0 0 0,0-1 1 0 0,-1 0-1 0 0,1 0 0 0 0,0 0 1 0 0,0 0-1 0 0,0 0 0 0 0,-1 0 1 0 0,1 0-1 0 0,0 0 0 0 0,0 0 1 0 0,-1 0-1 0 0,1-1 0 0 0,0 1 1 0 0,0 0-1 0 0,-1 0 0 0 0,1-1 1 0 0,0 1-1 0 0,-1 0 0 0 0,1-1 1 0 0,0 1-1 0 0,-1-1 0 0 0,1 1 1 0 0,-1-1-1 0 0,1 1 0 0 0,0-2 0 0 0,13-5-2002 0 0,6 4 1454 0 0,5 5 4542 0 0,-24-2-3692 0 0,0 1 0 0 0,0-1 1 0 0,0 1-1 0 0,0-1 1 0 0,0 1-1 0 0,0 0 0 0 0,0-1 1 0 0,0 1-1 0 0,0 0 0 0 0,-1 0 1 0 0,1 0-1 0 0,0 0 0 0 0,0 0 1 0 0,-1 0-1 0 0,1-1 1 0 0,-1 2-1 0 0,2 1 0 0 0,1 18-1328 0 0,-3-20 1115 0 0,-1 1 1 0 0,1-1 0 0 0,-1 1-1 0 0,1-1 1 0 0,-1 0 0 0 0,0 1-1 0 0,0-1 1 0 0,0 0-1 0 0,0 1 1 0 0,0-1 0 0 0,0 0-1 0 0,0 0 1 0 0,0 0-1 0 0,0 0 1 0 0,0 0 0 0 0,-1 0-1 0 0,1 0 1 0 0,0 0 0 0 0,-1 0-1 0 0,1-1 1 0 0,-1 1-1 0 0,1-1 1 0 0,-1 1 0 0 0,1-1-1 0 0,-1 1 1 0 0,1-1 0 0 0,-1 0-1 0 0,0 0 1 0 0,1 0-1 0 0,-1 0 1 0 0,1 0 0 0 0,-3 0-1 0 0,-55-4-557 0 0,25-9 482 0 0,34 13 94 0 0,0 0 1 0 0,0 0-1 0 0,1 0 0 0 0,-1 0 0 0 0,0 0 0 0 0,0 0 0 0 0,0 0 0 0 0,0 0 0 0 0,0 0 0 0 0,0 0 1 0 0,0 0-1 0 0,0 0 0 0 0,0 0 0 0 0,0 0 0 0 0,1 0 0 0 0,-1 0 0 0 0,0 0 0 0 0,0 0 0 0 0,0 0 1 0 0,0 0-1 0 0,0 0 0 0 0,0 0 0 0 0,0 0 0 0 0,0-1 0 0 0,0 1 0 0 0,0 0 0 0 0,0 0 0 0 0,0 0 1 0 0,0 0-1 0 0,0 0 0 0 0,0 0 0 0 0,1 0 0 0 0,-1 0 0 0 0,0 0 0 0 0,0 0 0 0 0,0 0 0 0 0,0 0 1 0 0,0 0-1 0 0,0-1 0 0 0,0 1 0 0 0,0 0 0 0 0,0 0 0 0 0,0 0 0 0 0,0 0 0 0 0,0 0 0 0 0,0 0 1 0 0,0 0-1 0 0,0 0 0 0 0,0 0 0 0 0,0 0 0 0 0,0 0 0 0 0,0-1 0 0 0,0 1 0 0 0,0 0 0 0 0,0 0 1 0 0,-1 0-1 0 0,24 5 306 0 0,-19-3-282 0 0,1 1 0 0 0,-1-1 1 0 0,0 1-1 0 0,0 0 0 0 0,0 0 0 0 0,0 0 0 0 0,5 6 0 0 0,-1 8-1696 0 0,-8-17 1469 0 0,-1 1 0 0 0,1-1 0 0 0,0 1 0 0 0,-1-1 0 0 0,1 1 0 0 0,-1-1 0 0 0,1 1-1 0 0,-1-1 1 0 0,1 0 0 0 0,-1 1 0 0 0,1-1 0 0 0,-1 1 0 0 0,1-1 0 0 0,-1 0 0 0 0,1 0 0 0 0,-1 1 0 0 0,0-1 0 0 0,1 0-1 0 0,-1 0 1 0 0,1 0 0 0 0,-1 0 0 0 0,0 1 0 0 0,1-1 0 0 0,-1 0 0 0 0,0 0 0 0 0,1 0 0 0 0,-1 0 0 0 0,1-1 0 0 0,-1 1 0 0 0,-1 0-1 0 0,-18-6-5333 0 0,6 5 4035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28 0 0,'-1'0'246'0'0,"0"0"0"0"0,0 0 0 0 0,1 0 0 0 0,-1 1 0 0 0,0-1 0 0 0,1 0 0 0 0,-1 0 0 0 0,1 0 0 0 0,-1 1 0 0 0,0-1 0 0 0,1 0 0 0 0,-1 1 0 0 0,1-1 0 0 0,-1 1 0 0 0,0-1 0 0 0,1 0-1 0 0,-1 1 1 0 0,1-1 0 0 0,0 1 0 0 0,-1-1 0 0 0,1 1 0 0 0,-1 0 0 0 0,1-1 0 0 0,0 1 0 0 0,-1-1 0 0 0,1 1 0 0 0,0 0 0 0 0,0-1 0 0 0,-1 1 0 0 0,1 0 0 0 0,0-1 0 0 0,0 1 0 0 0,0 0 0 0 0,0-1 0 0 0,0 2 0 0 0,-16 42 1292 0 0,8-20-155 0 0,-76 194 2697 0 0,-12 30-3555 0 0,85-224-555 0 0,7-13-32 0 0,0-1 1 0 0,-1 1-1 0 0,0-1 0 0 0,-1 0 0 0 0,0 0 0 0 0,0-1 1 0 0,-15 16-1 0 0,21-25-2 0 0,-1 0 0 0 0,1 0 0 0 0,0 0 0 0 0,-1 0 0 0 0,1 0 0 0 0,-1 0 0 0 0,1 0 0 0 0,-1 0 0 0 0,1 0 0 0 0,0 0 1 0 0,-1 0-1 0 0,1 0 0 0 0,-1-1 0 0 0,1 1 0 0 0,0 0 0 0 0,-1 0 0 0 0,1-1 0 0 0,0 1 0 0 0,-1 0 0 0 0,1 0 0 0 0,0-1 0 0 0,-1 1 0 0 0,1 0 0 0 0,0-1 0 0 0,-1 1 1 0 0,1 0-1 0 0,0-1 0 0 0,0 1 0 0 0,0-1 0 0 0,-1 1 0 0 0,1 0 0 0 0,0-1 0 0 0,0 1 0 0 0,0-1 0 0 0,0 1 0 0 0,0 0 0 0 0,0-1 0 0 0,0 1 0 0 0,0-1 0 0 0,0 1 1 0 0,0-1-1 0 0,0 0 0 0 0,-3-21-4833 0 0,17 1-2183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72 140 0 0,'19'7'16588'0'0,"-19"8"-16400"0"0,-1 0 0 0 0,-1 0 1 0 0,0 0-1 0 0,-6 20 0 0 0,7-29-232 0 0,-1 1-1 0 0,-1-1 0 0 0,1 0 1 0 0,-1 0-1 0 0,0 0 1 0 0,0 0-1 0 0,-1-1 1 0 0,0 1-1 0 0,0-1 0 0 0,0 0 1 0 0,0 0-1 0 0,-9 7 1 0 0,12-12 30 0 0,0 1 0 0 0,1-1 1 0 0,-1 1-1 0 0,0-1 0 0 0,1 1 1 0 0,-1-1-1 0 0,0 0 0 0 0,1 0 1 0 0,-1 1-1 0 0,0-1 0 0 0,0 0 1 0 0,0 0-1 0 0,1 0 0 0 0,-1 0 1 0 0,0 0-1 0 0,0 0 0 0 0,1 0 1 0 0,-1 0-1 0 0,0 0 0 0 0,0 0 1 0 0,0 0-1 0 0,1 0 0 0 0,-1-1 1 0 0,0 1-1 0 0,0 0 0 0 0,1-1 1 0 0,-1 1-1 0 0,0 0 0 0 0,0-1 1 0 0,-18-24-144 0 0,15 18 146 0 0,1-1 0 0 0,0 0-1 0 0,0-1 1 0 0,1 1 0 0 0,-2-10 0 0 0,2-5 2 0 0,-1 7 10 0 0,2-1-1 0 0,0 1 1 0 0,1-1-1 0 0,1 1 1 0 0,3-25-1 0 0,-3 39 5 0 0,-1 1-1 0 0,0-1 1 0 0,0 0 0 0 0,1 1-1 0 0,-1-1 1 0 0,1 1-1 0 0,0-1 1 0 0,-1 1 0 0 0,1 0-1 0 0,0-1 1 0 0,0 1-1 0 0,0 0 1 0 0,0-1 0 0 0,0 1-1 0 0,0 0 1 0 0,2-1-1 0 0,-2 1-1 0 0,0 1-1 0 0,0 0 0 0 0,0 0 1 0 0,0 0-1 0 0,-1-1 0 0 0,1 1 0 0 0,0 0 1 0 0,0 0-1 0 0,0 1 0 0 0,0-1 1 0 0,0 0-1 0 0,0 0 0 0 0,0 0 1 0 0,0 1-1 0 0,0-1 0 0 0,0 0 1 0 0,0 1-1 0 0,0-1 0 0 0,0 1 0 0 0,-1-1 1 0 0,1 1-1 0 0,0-1 0 0 0,0 1 1 0 0,-1 0-1 0 0,1-1 0 0 0,0 1 1 0 0,-1 0-1 0 0,1-1 0 0 0,0 3 1 0 0,3 0-159 0 0,0 1 0 0 0,0 1 1 0 0,-1-1-1 0 0,1 0 0 0 0,-1 1 1 0 0,0 0-1 0 0,-1 0 0 0 0,1 0 1 0 0,-1 0-1 0 0,0 0 0 0 0,0 0 1 0 0,0 0-1 0 0,-1 1 0 0 0,0-1 1 0 0,0 1-1 0 0,-1-1 0 0 0,1 1 1 0 0,-1-1-1 0 0,0 1 0 0 0,0-1 1 0 0,-1 1-1 0 0,-1 6 0 0 0,0-3-3199 0 0,-2-26-6275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8 516 0 0,'-3'-7'8327'0'0,"14"22"-4282"0"0,-5-3-4593 0 0,24 59 2190 0 0,44 75 0 0 0,119 160-1287 0 0,-126-210-1173 0 0,-64-115-8514 0 0,-5 4 5461 0 0,2 12 2681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0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31 364 0 0,'2'-4'3951'0'0,"6"-11"-1913"0"0,29 4 1755 0 0,-36 11-3714 0 0,1 0 1 0 0,0 0-1 0 0,0 1 1 0 0,-1-1 0 0 0,1 1-1 0 0,0 0 1 0 0,-1-1 0 0 0,1 1-1 0 0,-1 0 1 0 0,1 0-1 0 0,-1 0 1 0 0,1 0 0 0 0,-1 0-1 0 0,0 0 1 0 0,1 0 0 0 0,-1 1-1 0 0,0-1 1 0 0,0 0 0 0 0,0 1-1 0 0,1 1 1 0 0,-2-3-79 0 0,1 1 0 0 0,-1-1 0 0 0,0 1 0 0 0,1-1 0 0 0,-1 1 0 0 0,0-1 0 0 0,0 1 0 0 0,0-1 0 0 0,1 1 0 0 0,-1-1 0 0 0,0 1 1 0 0,0 0-1 0 0,0-1 0 0 0,0 1 0 0 0,0-1 0 0 0,0 1 0 0 0,0-1 0 0 0,0 1 0 0 0,0-1 0 0 0,0 1 0 0 0,-1 0 0 0 0,1-1 0 0 0,0 1 0 0 0,0-1 0 0 0,0 1 0 0 0,-1-1 0 0 0,1 1 1 0 0,0-1-1 0 0,-1 0 0 0 0,1 1 0 0 0,0-1 0 0 0,-1 1 0 0 0,0 0 0 0 0,-22 13-320 0 0,18-12 231 0 0,-1 0 1 0 0,1 0-1 0 0,-1-1 1 0 0,0 1-1 0 0,0-1 1 0 0,1-1-1 0 0,-9 1 1 0 0,13-1 85 0 0,0 0 0 0 0,0 0-1 0 0,0 0 1 0 0,0 0 0 0 0,0 0 0 0 0,1 0-1 0 0,-1 0 1 0 0,0 0 0 0 0,0-1 0 0 0,0 1 0 0 0,0 0-1 0 0,1-1 1 0 0,-1 1 0 0 0,0-1 0 0 0,0 1-1 0 0,1 0 1 0 0,-1-1 0 0 0,0 0 0 0 0,1 1 0 0 0,-1-1-1 0 0,0 1 1 0 0,1-1 0 0 0,-1 0 0 0 0,1 1-1 0 0,-1-1 1 0 0,1 0 0 0 0,0 0 0 0 0,-1 1-1 0 0,1-1 1 0 0,0 0 0 0 0,-1 0 0 0 0,1 0 0 0 0,0 0-1 0 0,0 1 1 0 0,0-1 0 0 0,0 0 0 0 0,-1 0-1 0 0,2-1 1 0 0,-1 1 23 0 0,1 0-1 0 0,-1 0 0 0 0,1 0 1 0 0,0 0-1 0 0,-1 1 1 0 0,1-1-1 0 0,0 0 1 0 0,0 0-1 0 0,0 1 0 0 0,0-1 1 0 0,0 1-1 0 0,-1-1 1 0 0,1 1-1 0 0,0-1 0 0 0,0 1 1 0 0,0-1-1 0 0,0 1 1 0 0,0 0-1 0 0,1 0 1 0 0,-1 0-1 0 0,0-1 0 0 0,0 1 1 0 0,0 0-1 0 0,0 0 1 0 0,0 0-1 0 0,0 1 0 0 0,0-1 1 0 0,0 0-1 0 0,0 0 1 0 0,0 1-1 0 0,0-1 1 0 0,0 0-1 0 0,2 2 0 0 0,0-1-16 0 0,0 0 0 0 0,0 0 0 0 0,0 0 0 0 0,0 1 0 0 0,0 0 0 0 0,0-1 0 0 0,-1 1 0 0 0,1 0 0 0 0,0 0 0 0 0,-1 1 0 0 0,0-1 0 0 0,1 0 0 0 0,-1 1 0 0 0,0 0 0 0 0,0-1-1 0 0,-1 1 1 0 0,1 0 0 0 0,0 0 0 0 0,-1 0 0 0 0,0 0 0 0 0,0 0 0 0 0,0 0 0 0 0,0 0 0 0 0,0 1 0 0 0,-1-1 0 0 0,1 0 0 0 0,-1 0 0 0 0,0 1 0 0 0,0-1 0 0 0,0 0 0 0 0,0 1 0 0 0,-1-1 0 0 0,1 0-1 0 0,-2 4 1 0 0,2-6-7 0 0,0 0-1 0 0,-1-1 1 0 0,1 1-1 0 0,0 0 1 0 0,0 0-1 0 0,-1 0 1 0 0,1-1-1 0 0,-1 1 1 0 0,1 0-1 0 0,-1-1 1 0 0,1 1-1 0 0,-1 0 1 0 0,1-1-1 0 0,-1 1 1 0 0,0 0-1 0 0,1-1 1 0 0,-1 1-1 0 0,0-1 1 0 0,1 1-1 0 0,-1-1 1 0 0,0 0-1 0 0,0 1 0 0 0,1-1 1 0 0,-1 0-1 0 0,0 1 1 0 0,0-1-1 0 0,0 0 1 0 0,-1 0-1 0 0,0 0-3 0 0,1 0-1 0 0,-1-1 0 0 0,0 1 1 0 0,1-1-1 0 0,-1 0 0 0 0,0 1 1 0 0,1-1-1 0 0,-1 0 0 0 0,1 0 0 0 0,0 0 1 0 0,-1 0-1 0 0,1 0 0 0 0,-2-2 1 0 0,-1-1-4 0 0,0 0 1 0 0,0-1-1 0 0,1 1 1 0 0,-1-1-1 0 0,1 0 0 0 0,0 0 1 0 0,-3-7-1 0 0,5 8-46 0 0,-2-20-143 0 0,3 24 35 0 0,1-1 0 0 0,-1 0 0 0 0,1 1 0 0 0,-1-1 0 0 0,1 1 0 0 0,0-1 0 0 0,-1 1 0 0 0,1-1 1 0 0,0 1-1 0 0,-1 0 0 0 0,1-1 0 0 0,0 1 0 0 0,-1 0 0 0 0,1-1 0 0 0,0 1 0 0 0,0 0 0 0 0,0 0 0 0 0,-1 0 0 0 0,1 0 0 0 0,0 0 0 0 0,0 0 0 0 0,-1 0 0 0 0,1 0 0 0 0,0 0 0 0 0,0 0 0 0 0,0 0 0 0 0,-1 0 0 0 0,1 1 0 0 0,0-1 0 0 0,0 0 0 0 0,-1 1 0 0 0,2 0 0 0 0,8 3-3024 0 0,-6 0 1797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1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 92 0 0,'5'-1'2006'0'0,"14"0"13270"0"0,6 48-14721 0 0,-21-37-546 0 0,-1-1 0 0 0,0 1 0 0 0,0-1-1 0 0,2 14 1 0 0,-4-21-36 0 0,-1 0 0 0 0,1 0 0 0 0,-1 0 0 0 0,1 1 0 0 0,-1-1 0 0 0,0 0 0 0 0,0 0 0 0 0,0 0 0 0 0,0 0 1 0 0,0 0-1 0 0,0 1 0 0 0,-1-1 0 0 0,1 0 0 0 0,-1 0 0 0 0,0 0 0 0 0,1 0 0 0 0,-1 0 0 0 0,0 0 0 0 0,0 0 0 0 0,0 0 0 0 0,0 0 0 0 0,-1-1 0 0 0,1 1 0 0 0,0 0 0 0 0,-1-1 0 0 0,-1 3 0 0 0,1-4-7 0 0,0 1 1 0 0,0-1 0 0 0,1 0-1 0 0,-1 0 1 0 0,0 0-1 0 0,0 0 1 0 0,1 0-1 0 0,-1 0 1 0 0,0 0-1 0 0,1-1 1 0 0,-1 1 0 0 0,0 0-1 0 0,0-1 1 0 0,1 1-1 0 0,-1-1 1 0 0,1 0-1 0 0,-1 0 1 0 0,1 0-1 0 0,-1 1 1 0 0,1-2-1 0 0,-1 1 1 0 0,1 0 0 0 0,0 0-1 0 0,-1 0 1 0 0,1 0-1 0 0,0-1 1 0 0,0 1-1 0 0,0-1 1 0 0,0 1-1 0 0,-1-3 1 0 0,-29-52-251 0 0,26 46 249 0 0,4 7 47 0 0,0 1 0 0 0,1 0 1 0 0,-1 0-1 0 0,0 0 0 0 0,1-1 0 0 0,-1 1 1 0 0,1 0-1 0 0,0-1 0 0 0,0 1 1 0 0,0 0-1 0 0,0-1 0 0 0,0 1 0 0 0,1-5 1 0 0,-1 7-9 0 0,0-1 0 0 0,0 1 0 0 0,0 0 0 0 0,1-1 1 0 0,-1 1-1 0 0,0 0 0 0 0,0-1 0 0 0,0 1 0 0 0,1 0 1 0 0,-1-1-1 0 0,0 1 0 0 0,0 0 0 0 0,1-1 0 0 0,-1 1 0 0 0,0 0 1 0 0,1-1-1 0 0,-1 1 0 0 0,0 0 0 0 0,1 0 0 0 0,-1 0 1 0 0,1-1-1 0 0,-1 1 0 0 0,0 0 0 0 0,1 0 0 0 0,-1 0 1 0 0,1 0-1 0 0,-1 0 0 0 0,1 0 0 0 0,19 11 51 0 0,-14-5-56 0 0,0 1-1 0 0,0 0 1 0 0,-1 0-1 0 0,8 14 1 0 0,-11-19 0 0 0,0 1 1 0 0,-1 0-1 0 0,1-1 1 0 0,-1 1-1 0 0,0 0 0 0 0,0 0 1 0 0,0 0-1 0 0,0 0 1 0 0,-1 0-1 0 0,1 0 1 0 0,-1 0-1 0 0,0 0 0 0 0,1 0 1 0 0,-1 0-1 0 0,-1 0 1 0 0,0 6-1 0 0,1-8 17 0 0,-1 0-1 0 0,1 1 1 0 0,-1-1-1 0 0,0 0 1 0 0,1 0 0 0 0,-1 0-1 0 0,0 0 1 0 0,0 0-1 0 0,0 0 1 0 0,0-1-1 0 0,0 1 1 0 0,0 0 0 0 0,0 0-1 0 0,0-1 1 0 0,0 1-1 0 0,0 0 1 0 0,0-1-1 0 0,0 1 1 0 0,0-1 0 0 0,-1 1-1 0 0,1-1 1 0 0,0 0-1 0 0,0 0 1 0 0,-2 1-1 0 0,-32-6-2245 0 0,32 4 1762 0 0,1 1-1 0 0,0-1 1 0 0,-1 0 0 0 0,1 0 0 0 0,0 1 0 0 0,-1-1 0 0 0,1 1 0 0 0,-1 0-1 0 0,1 0 1 0 0,-1 0 0 0 0,1 0 0 0 0,-1 0 0 0 0,1 1 0 0 0,-1-1 0 0 0,1 1-1 0 0,0-1 1 0 0,-1 1 0 0 0,1 0 0 0 0,0 0 0 0 0,-1 0 0 0 0,1 0-1 0 0,0 0 1 0 0,0 1 0 0 0,0-1 0 0 0,-3 3 0 0 0,0 3-759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19 140 0 0,'7'-6'1429'0'0,"-7"5"-1216"0"0,1 0-1 0 0,0 0 1 0 0,0 0 0 0 0,0 0-1 0 0,0 0 1 0 0,0 0 0 0 0,0 0-1 0 0,0 1 1 0 0,1-1 0 0 0,-1 0-1 0 0,0 1 1 0 0,0-1 0 0 0,0 1-1 0 0,1-1 1 0 0,-1 1 0 0 0,0 0-1 0 0,1-1 1 0 0,-1 1 0 0 0,0 0 0 0 0,3 0-1 0 0,-4 0 454 0 0,-14 30 3025 0 0,-63 178 1604 0 0,-62 156-4904 0 0,133-351-624 0 0,-10 20-1318 0 0,5-11-2242 0 0,10-40-5213 0 0,1 12 7871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0 456 0 0,'1'0'443'0'0,"0"0"0"0"0,0 0 0 0 0,0 0 0 0 0,0 0 1 0 0,-1 0-1 0 0,1 1 0 0 0,0-1 0 0 0,0 0 0 0 0,0 0 0 0 0,0 0 0 0 0,-1 1 0 0 0,1-1 0 0 0,0 0 0 0 0,0 1 1 0 0,0-1-1 0 0,-1 1 0 0 0,1-1 0 0 0,0 1 0 0 0,-1-1 0 0 0,1 1 0 0 0,0-1 0 0 0,-1 1 0 0 0,1 0 0 0 0,0 1 1 0 0,3 10 3554 0 0,-4 5-4749 0 0,0-5 843 0 0,1 0-85 0 0,-1 0 0 0 0,0 0 0 0 0,-1 0 0 0 0,0-1 0 0 0,-1 1 0 0 0,-1 0 0 0 0,-6 18 0 0 0,9-29-16 0 0,0-1 1 0 0,0 1-1 0 0,0-1 1 0 0,-1 1-1 0 0,1-1 1 0 0,0 1-1 0 0,0-1 1 0 0,-1 1-1 0 0,1-1 1 0 0,0 1 0 0 0,0-1-1 0 0,-1 1 1 0 0,1-1-1 0 0,-1 0 1 0 0,1 1-1 0 0,0-1 1 0 0,-1 0-1 0 0,1 1 1 0 0,-1-1-1 0 0,1 0 1 0 0,-1 0-1 0 0,1 1 1 0 0,-1-1-1 0 0,1 0 1 0 0,-1 0-1 0 0,1 0 1 0 0,-1 1 0 0 0,1-1-1 0 0,-1 0 1 0 0,1 0-1 0 0,-1 0 1 0 0,0 0-1 0 0,-14-13-231 0 0,-4-26 51 0 0,8-16 123 0 0,11 52 93 0 0,-1 1-1 0 0,1 0 1 0 0,-1 0-1 0 0,1-1 1 0 0,0 1-1 0 0,0 0 1 0 0,0 0 0 0 0,0-1-1 0 0,1 1 1 0 0,-1 0-1 0 0,0 0 1 0 0,1 0-1 0 0,0-1 1 0 0,-1 1 0 0 0,1 0-1 0 0,0 0 1 0 0,0 0-1 0 0,0 0 1 0 0,1 0-1 0 0,1-2 1 0 0,-2 4-5 0 0,0 1-1 0 0,0 0 1 0 0,0 0 0 0 0,0 0 0 0 0,0 0-1 0 0,0 0 1 0 0,0 0 0 0 0,0 0-1 0 0,0 0 1 0 0,-1 0 0 0 0,1 0-1 0 0,-1 0 1 0 0,1 0 0 0 0,0 1-1 0 0,-1-1 1 0 0,0 0 0 0 0,1 0 0 0 0,-1 1-1 0 0,0 1 1 0 0,10 30-104 0 0,-9 1-1912 0 0,-6-28-1758 0 0,-4-21-340 0 0,4-12 970 0 0,5 10 1766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5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1700 3659 24575,'-1'3'0,"1"-1"0,-1 1 0,0-1 0,0 0 0,0 1 0,0-1 0,-1 0 0,1 0 0,-1 0 0,1 0 0,-1 0 0,0 0 0,1 0 0,-1-1 0,0 1 0,0-1 0,0 1 0,-1-1 0,1 0 0,0 0 0,-3 2 0,-52 18 0,22-14 0,0-3 0,0 0 0,-1-2 0,-69-6 0,9 0 0,-6 6 0,-111-4 0,167-6 0,0-2 0,0-2 0,2-1 0,-73-34 0,91 36 0,1-1 0,1-1 0,0-1 0,0-2 0,2 0 0,0-2 0,1 0 0,-30-34 0,30 30 0,0-2 0,2 0 0,1-2 0,1 0 0,-18-36 0,11 2 0,2-1 0,-22-107 0,40 150 0,-31-175 0,24 121 0,6 38 0,-3-54 0,7 65 0,-1 0 0,-7-27 0,5 27 0,0 0 0,0-28 0,-8-79 0,6 86 0,0-49 0,6 89 0,1-42 0,-3 1 0,-11-78 0,7 85 0,-1-47 0,-4-33 0,0 26 0,9 61 0,-10-49 0,6 38 0,1 0 0,2 0 0,2 0 0,4-46 0,0-10 0,-3-387 0,1 467 0,0 1 0,2-1 0,0 0 0,1 0 0,1 1 0,0 0 0,2 0 0,11-24 0,-3 13 0,2 1 0,0 0 0,41-46 0,-39 53 0,2 1 0,0 1 0,1 1 0,0 0 0,1 2 0,1 1 0,34-14 0,3 2 0,123-34 0,-103 41 0,1 3 0,1 3 0,0 5 0,1 3 0,-1 4 0,97 10 0,-130-2 0,0 3 0,0 1 0,-1 3 0,78 32 0,176 106 0,-196-88 0,180 141 0,74 108 0,-309-261 0,-1 2 0,-3 2 0,53 82 0,99 199 0,-162-265 0,-5 2 0,-2 1 0,-4 2 0,-3 1 0,-3 0 0,19 161 0,-36-205 0,-2 1 0,-1 0 0,-1 0 0,-2 0 0,-2 0 0,-1-1 0,-2 0 0,-1 0 0,-2 0 0,-1-1 0,-1 0 0,-2-1 0,-1-1 0,-22 33 0,6-20 0,-1-2 0,-3-2 0,-49 47 0,-126 92 0,133-117 0,3 2 0,42-34 0,-1-2 0,-2-1 0,-55 32 0,-18 0 0,-210 103 0,250-135 0,-2-2 0,0-4 0,-2-2 0,-134 15 0,146-22-65,42-7 121,-1-1 1,-29 2 0,43-6-155,0 0 0,0 0 0,0 0 0,0-1 0,0 0 0,0 0 0,0 0 0,0-1 0,0 1 0,0-1 0,1 0 0,-1-1 0,1 1 0,-5-4 0,-3-4-6728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4 840 0 0,'0'0'180'0'0,"1"-1"-1"0"0,-1 1 1 0 0,1 0-1 0 0,0-1 1 0 0,-1 1-1 0 0,1 0 0 0 0,-1 0 1 0 0,1-1-1 0 0,-1 1 1 0 0,1 0-1 0 0,0 0 1 0 0,-1 0-1 0 0,1 0 1 0 0,-1 0-1 0 0,1 0 1 0 0,0 0-1 0 0,-1 0 1 0 0,1 0-1 0 0,0 0 1 0 0,-1 0-1 0 0,1 1 1 0 0,-1-1-1 0 0,1 0 1 0 0,-1 0-1 0 0,1 0 1 0 0,0 1-1 0 0,-1-1 1 0 0,1 1-1 0 0,6 17 3542 0 0,-1 1-3079 0 0,13 29 1497 0 0,41 72-1 0 0,92 116-1600 0 0,-91-146-416 0 0,-27-47-120 0 0,8 11-3621 0 0,-39-50 2950 0 0,-1 0-1 0 0,0 1 1 0 0,1-1-1 0 0,-2 1 1 0 0,1-1-1 0 0,0 1 0 0 0,-1 0 1 0 0,0-1-1 0 0,0 1 1 0 0,1 9-1 0 0,-2-10 428 0 0,0 1 0 0 0,1 0 1 0 0,-1-1-1 0 0,1 1 0 0 0,1-1 0 0 0,-1 1 0 0 0,1-1 1 0 0,-1 0-1 0 0,1 0 0 0 0,0 1 0 0 0,4 4 0 0 0,-6-9 257 0 0,0 0 0 0 0,0 0 0 0 0,0 0-1 0 0,0 0 1 0 0,0 0 0 0 0,0 1-1 0 0,0-1 1 0 0,1 0 0 0 0,-1 0-1 0 0,0 0 1 0 0,0 0 0 0 0,0 0-1 0 0,0 0 1 0 0,0 0 0 0 0,0 0-1 0 0,0 0 1 0 0,1 1 0 0 0,-1-1 0 0 0,0 0-1 0 0,0 0 1 0 0,0 0 0 0 0,0 0-1 0 0,0 0 1 0 0,1 0 0 0 0,-1 0-1 0 0,0 0 1 0 0,0 0 0 0 0,0 0-1 0 0,0 0 1 0 0,0 0 0 0 0,1 0-1 0 0,-1 0 1 0 0,0 0 0 0 0,0 0 0 0 0,0 0-1 0 0,0 0 1 0 0,0-1 0 0 0,0 1-1 0 0,1 0 1 0 0,-1 0 0 0 0,0 0-1 0 0,0 0 1 0 0,0 0 0 0 0,0 0-1 0 0,0 0 1 0 0,0 0 0 0 0,0 0-1 0 0,1 0 1 0 0,-1-1 0 0 0,0 1 0 0 0,0 0-1 0 0,0 0 1 0 0,0 0 0 0 0,0 0-1 0 0,0 0 1 0 0,0 0 0 0 0,0-1-1 0 0,0 1 1 0 0,0 0 0 0 0,0 0-1 0 0,0 0 1 0 0,0 0 0 0 0,0-1-1 0 0,4-14 3874 0 0,2-2 2143 0 0,-6 17-5936 0 0,1 1 1 0 0,0-1-1 0 0,-1 1 1 0 0,1-1-1 0 0,0 1 1 0 0,-1-1-1 0 0,1 1 1 0 0,-1-1-1 0 0,1 1 1 0 0,-1 0-1 0 0,1-1 1 0 0,-1 1 0 0 0,1 0-1 0 0,-1 0 1 0 0,0-1-1 0 0,1 1 1 0 0,-1 0-1 0 0,0 0 1 0 0,0-1-1 0 0,0 1 1 0 0,1 0-1 0 0,-1 0 1 0 0,0 0-1 0 0,0-1 1 0 0,0 1-1 0 0,0 1 1 0 0,1 4-137 0 0,0 0 1 0 0,0-1 0 0 0,-1 1-1 0 0,1 0 1 0 0,-1 0 0 0 0,0 0-1 0 0,-1 0 1 0 0,0 0 0 0 0,-1 7-1 0 0,2-12 6 0 0,-1 0 1 0 0,1 0-1 0 0,0-1 0 0 0,0 1 0 0 0,0 0 0 0 0,-1-1 0 0 0,1 1 0 0 0,-1 0 0 0 0,1 0 1 0 0,0-1-1 0 0,-1 1 0 0 0,1-1 0 0 0,-1 1 0 0 0,1 0 0 0 0,-1-1 0 0 0,0 1 0 0 0,1-1 0 0 0,-1 1 1 0 0,1-1-1 0 0,-1 0 0 0 0,0 1 0 0 0,1-1 0 0 0,-1 0 0 0 0,0 1 0 0 0,0-1 0 0 0,1 0 0 0 0,-2 1 1 0 0,0-2-4 0 0,0 0 1 0 0,0 1 0 0 0,0-1 0 0 0,0 0 0 0 0,1 0 0 0 0,-1 0 0 0 0,0 0 0 0 0,0 0 0 0 0,1 0 0 0 0,-1 0 0 0 0,1 0 0 0 0,-1-1 0 0 0,1 1 0 0 0,0-1 0 0 0,0 1 0 0 0,-2-4 0 0 0,-32-52-156 0 0,8 9 284 0 0,29 48-74 0 0,0 1-1 0 0,0-1 1 0 0,0 1-1 0 0,0 0 1 0 0,-1 0 0 0 0,1 0-1 0 0,0 0 1 0 0,0 0-1 0 0,-1 0 1 0 0,1 0 0 0 0,0 0-1 0 0,-1 1 1 0 0,1-1-1 0 0,1 3 1 0 0,30 67-24 0 0,-31-67-21 0 0,-1 0 1 0 0,1 1-1 0 0,-1-1 0 0 0,0 0 0 0 0,0 1 0 0 0,-1-1 0 0 0,1 1 0 0 0,-1-1 0 0 0,0 1 1 0 0,0 0-1 0 0,-1-1 0 0 0,1 1 0 0 0,-1-1 0 0 0,-1 7 0 0 0,1-11 9 0 0,1 0 0 0 0,0 1-1 0 0,0-1 1 0 0,-1 1 0 0 0,1-1 0 0 0,0 0 0 0 0,0 1-1 0 0,-1-1 1 0 0,1 0 0 0 0,0 1 0 0 0,-1-1-1 0 0,1 0 1 0 0,0 0 0 0 0,-1 1 0 0 0,1-1-1 0 0,-1 0 1 0 0,1 0 0 0 0,0 0 0 0 0,-1 1 0 0 0,1-1-1 0 0,-1 0 1 0 0,1 0 0 0 0,0 0 0 0 0,-1 0-1 0 0,1 0 1 0 0,-1 0 0 0 0,1 0 0 0 0,-1 0-1 0 0,1 0 1 0 0,-1 0 0 0 0,1 0 0 0 0,0 0 0 0 0,-1 0-1 0 0,1 0 1 0 0,-1-1 0 0 0,-20-11-360 0 0,-10-21-644 0 0,14 16-517 0 0,17 17 1489 0 0,0 0 1 0 0,-1 0-1 0 0,1 0 0 0 0,0 0 0 0 0,-1 0 0 0 0,1-1 0 0 0,0 1 0 0 0,-1 0 0 0 0,1 0 0 0 0,0 0 1 0 0,0 0-1 0 0,-1 0 0 0 0,1 0 0 0 0,0 0 0 0 0,-1 0 0 0 0,1 1 0 0 0,0-1 0 0 0,0 0 0 0 0,-1 0 0 0 0,1 0 1 0 0,0 0-1 0 0,-1 0 0 0 0,1 0 0 0 0,0 0 0 0 0,0 1 0 0 0,-1-1 0 0 0,1 0 0 0 0,0 0 0 0 0,0 0 0 0 0,0 1 1 0 0,-1-1-1 0 0,1 0 0 0 0,0 0 0 0 0,0 1 0 0 0,-1-1 0 0 0,-6 39-3484 0 0,6-23 2634 0 0,-3 5-327 0 0,-1 1 95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46 148 0 0,'1'0'2614'0'0,"-1"-1"-2517"0"0,0 0 1 0 0,1 1-1 0 0,-1-1 0 0 0,1 0 1 0 0,-1 1-1 0 0,1-1 0 0 0,-1 1 1 0 0,1-1-1 0 0,-1 1 0 0 0,1-1 1 0 0,-1 1-1 0 0,1-1 0 0 0,0 1 1 0 0,-1-1-1 0 0,1 1 0 0 0,0 0 0 0 0,-1 0 1 0 0,1-1-1 0 0,0 1 0 0 0,1 0 1 0 0,-2 0 200 0 0,1 0 0 0 0,-1 1 1 0 0,1-1-1 0 0,-1 0 1 0 0,0 1-1 0 0,1-1 0 0 0,-1 1 1 0 0,0-1-1 0 0,1 0 0 0 0,-1 1 1 0 0,0-1-1 0 0,0 1 0 0 0,0-1 1 0 0,1 1-1 0 0,-1-1 0 0 0,0 1 1 0 0,0-1-1 0 0,0 1 0 0 0,0-1 1 0 0,0 1-1 0 0,0 0 1 0 0,0-1-1 0 0,0 1 0 0 0,0-1 1 0 0,0 1-1 0 0,0-1 0 0 0,0 1 1 0 0,0-1-1 0 0,-1 1 0 0 0,1 0 1 0 0,-8 33 1242 0 0,7-29-1629 0 0,0-1-1 0 0,-1 1 1 0 0,0-1-1 0 0,0 0 1 0 0,0 1-1 0 0,0-1 1 0 0,-1 0-1 0 0,1 0 0 0 0,-1-1 1 0 0,0 1-1 0 0,0-1 1 0 0,0 1-1 0 0,-6 4 1 0 0,8-8 73 0 0,0 0 1 0 0,0 0 0 0 0,0 1-1 0 0,0-1 1 0 0,0 0 0 0 0,0 0-1 0 0,0 0 1 0 0,1 0 0 0 0,-1 0-1 0 0,0-1 1 0 0,0 1-1 0 0,0 0 1 0 0,0 0 0 0 0,0 0-1 0 0,0-1 1 0 0,1 1 0 0 0,-1-1-1 0 0,0 1 1 0 0,0 0 0 0 0,0-1-1 0 0,1 1 1 0 0,-1-1 0 0 0,0 0-1 0 0,1 1 1 0 0,-1-1 0 0 0,0 0-1 0 0,1 1 1 0 0,-1-1 0 0 0,1 0-1 0 0,-1 1 1 0 0,1-1-1 0 0,-1 0 1 0 0,1 0 0 0 0,0 0-1 0 0,-1 0 1 0 0,1 1 0 0 0,0-1-1 0 0,0 0 1 0 0,0 0 0 0 0,-1-1-1 0 0,-8-45-133 0 0,8 37 111 0 0,2-32-12 0 0,2 15 690 0 0,-3 27-482 0 0,1 0-114 0 0,0 1 0 0 0,1-1-1 0 0,-1 0 1 0 0,0 1 0 0 0,0-1 0 0 0,0 1-1 0 0,0 0 1 0 0,0-1 0 0 0,1 1 0 0 0,-1 0-1 0 0,0 0 1 0 0,-1-1 0 0 0,1 1 0 0 0,0 0-1 0 0,0 0 1 0 0,0 0 0 0 0,0 0 0 0 0,-1 0-1 0 0,1 1 1 0 0,-1-1 0 0 0,1 0 0 0 0,-1 0 0 0 0,1 0-1 0 0,-1 0 1 0 0,1 1 0 0 0,-1-1 0 0 0,0 0-1 0 0,0 0 1 0 0,0 1 0 0 0,0 1 0 0 0,0 43 608 0 0,-6-25-625 0 0,-1 0 1 0 0,-1-1-1 0 0,-1 0 0 0 0,-23 37 1 0 0,13-23-98 0 0,-7 15-49 0 0,-150 264-40 0 0,125-248 526 0 0,42-56-408 0 0,6-12 272 0 0,4-3-2 0 0,-1 9-277 0 0,0-4 24 0 0,16-20-672 0 0,-15 24 723 0 0,1 1 0 0 0,-1-1-1 0 0,1 1 1 0 0,-1-1 0 0 0,0 1 0 0 0,0 0 0 0 0,-1 0 0 0 0,1 0-1 0 0,-1-1 1 0 0,0 1 0 0 0,0 0 0 0 0,0 0 0 0 0,-1 0 0 0 0,1 0-1 0 0,-1-1 1 0 0,0 1 0 0 0,0 0 0 0 0,0 0 0 0 0,0-1 0 0 0,-3 6 0 0 0,3-9-31 0 0,1 1 1 0 0,0-1 0 0 0,0 0 0 0 0,0 1 0 0 0,0-1 0 0 0,0 0-1 0 0,0 0 1 0 0,-1 1 0 0 0,1-1 0 0 0,0 0 0 0 0,0 0 0 0 0,0 1-1 0 0,-1-1 1 0 0,1 0 0 0 0,0 0 0 0 0,0 0 0 0 0,-1 0 0 0 0,1 1-1 0 0,0-1 1 0 0,0 0 0 0 0,-1 0 0 0 0,1 0 0 0 0,0 0 0 0 0,-1 0-1 0 0,1 0 1 0 0,0 0 0 0 0,-1 0 0 0 0,1 0 0 0 0,0 0 0 0 0,0 0-1 0 0,-1 0 1 0 0,1 0 0 0 0,0 0 0 0 0,-1 0 0 0 0,1 0-1 0 0,0 0 1 0 0,-1 0 0 0 0,1 0 0 0 0,0 0 0 0 0,0 0 0 0 0,-1 0-1 0 0,1-1 1 0 0,-1 1 0 0 0,-10-15-130 0 0,-4-21-34 0 0,10 15 173 0 0,1-1 1 0 0,1 0-1 0 0,0 0 1 0 0,2-29 0 0 0,5 43 387 0 0,4 15-224 0 0,6 16-150 0 0,-7 2-60 0 0,-1 0 1 0 0,-1 1-1 0 0,-1 0 1 0 0,-1 0-1 0 0,-1 29 1 0 0,-2-53 41 0 0,0 0 0 0 0,0 0 0 0 0,0 0 1 0 0,0 0-1 0 0,0-1 0 0 0,0 1 1 0 0,-1 0-1 0 0,1 0 0 0 0,-1 0 1 0 0,1 0-1 0 0,-1-1 0 0 0,1 1 1 0 0,-1 0-1 0 0,-1 1 0 0 0,1-3-1 0 0,1 1 1 0 0,-1-1-1 0 0,1 0 0 0 0,0 0 0 0 0,-1 0 0 0 0,1 0 0 0 0,-1 0 1 0 0,1 1-1 0 0,-1-1 0 0 0,1 0 0 0 0,-1 0 0 0 0,1 0 0 0 0,-1 0 1 0 0,1-1-1 0 0,-1 1 0 0 0,1 0 0 0 0,-1 0 0 0 0,1 0 1 0 0,-1 0-1 0 0,1 0 0 0 0,0-1 0 0 0,-1 1 0 0 0,1 0 0 0 0,-1 0 1 0 0,1-1-1 0 0,0 1 0 0 0,-1 0 0 0 0,1-1 0 0 0,0 1 0 0 0,-1 0 1 0 0,1-1-1 0 0,-1 0 0 0 0,-35-49 95 0 0,26 35-119 0 0,2 5-634 0 0,10 16-3583 0 0,12 16-6189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4 308 0 0,'0'0'2272'0'0,"15"-3"1623"0"0,-6 17-2685 0 0,-1 0-1 0 0,-1 1 0 0 0,10 29 1 0 0,4 6 232 0 0,108 239 482 0 0,-128-285-2038 0 0,1-1-139 0 0,0 0 1 0 0,0 0 0 0 0,-1 0 0 0 0,0 0 0 0 0,1 1-1 0 0,-1-1 1 0 0,-1 0 0 0 0,1 1 0 0 0,0-1 0 0 0,0 7-1 0 0,-22-33-3016 0 0,16 12 1067 0 0,17 13-1775 0 0,-7 4 2575 0 0,-1-2 710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32 304 0 0,'0'-2'9949'0'0,"5"6"-6815"0"0,14 16-2217 0 0,-15-13-893 0 0,-1 0 1 0 0,1-1-1 0 0,-1 1 0 0 0,-1 0 1 0 0,1 1-1 0 0,2 13 0 0 0,-5-20-36 0 0,0 0-1 0 0,1 1 0 0 0,-1-1 1 0 0,0 0-1 0 0,0 1 0 0 0,0-1 0 0 0,0 0 1 0 0,0 1-1 0 0,0-1 0 0 0,0 0 1 0 0,0 0-1 0 0,-1 1 0 0 0,1-1 1 0 0,0 0-1 0 0,-1 1 0 0 0,1-1 1 0 0,-1 0-1 0 0,0 0 0 0 0,1 0 1 0 0,-1 0-1 0 0,0 0 0 0 0,0 0 0 0 0,1 0 1 0 0,-1 0-1 0 0,0 0 0 0 0,0 0 1 0 0,0 0-1 0 0,0 0 0 0 0,0 0 1 0 0,0-1-1 0 0,-1 1 0 0 0,1 0 1 0 0,0-1-1 0 0,0 1 0 0 0,0-1 1 0 0,-1 0-1 0 0,1 1 0 0 0,0-1 0 0 0,0 0 1 0 0,-1 1-1 0 0,1-1 0 0 0,0 0 1 0 0,-1 0-1 0 0,1 0 0 0 0,0-1 1 0 0,-1 1-1 0 0,1 0 0 0 0,-2-1 1 0 0,-1 0-18 0 0,1 0 0 0 0,0 0 0 0 0,0 0 0 0 0,-1 0 0 0 0,1-1 0 0 0,0 1 0 0 0,1-1 0 0 0,-1 0 0 0 0,0 0 0 0 0,0 0 0 0 0,1 0 0 0 0,-1-1 0 0 0,1 1 0 0 0,0-1 0 0 0,0 1 0 0 0,0-1 0 0 0,0 0 0 0 0,0 0 0 0 0,0 0 0 0 0,1 0 0 0 0,-1 0 0 0 0,0-5 0 0 0,0 4 38 0 0,0-1 1 0 0,1 0-1 0 0,-1 0 1 0 0,1 1 0 0 0,0-1-1 0 0,1 0 1 0 0,-1 0 0 0 0,1 0-1 0 0,0 0 1 0 0,0 0-1 0 0,1 0 1 0 0,-1 0 0 0 0,1 1-1 0 0,3-10 1 0 0,-4 13 0 0 0,1-1 1 0 0,0 1 0 0 0,-1 0-1 0 0,1 0 1 0 0,0 0-1 0 0,-1 0 1 0 0,1 0-1 0 0,0 0 1 0 0,0 0 0 0 0,0 0-1 0 0,0 0 1 0 0,0 1-1 0 0,0-1 1 0 0,0 0 0 0 0,0 1-1 0 0,0-1 1 0 0,1 0-1 0 0,-1 1 1 0 0,0 0-1 0 0,0-1 1 0 0,0 1 0 0 0,1 0-1 0 0,-1-1 1 0 0,0 1-1 0 0,1 0 1 0 0,-1 0-1 0 0,0 0 1 0 0,0 0 0 0 0,1 0-1 0 0,-1 0 1 0 0,0 1-1 0 0,1-1 1 0 0,-1 0-1 0 0,0 1 1 0 0,0-1 0 0 0,0 1-1 0 0,1-1 1 0 0,-1 1-1 0 0,0-1 1 0 0,0 1 0 0 0,0 0-1 0 0,0 0 1 0 0,0-1-1 0 0,0 1 1 0 0,0 0-1 0 0,1 2 1 0 0,5 2 2 0 0,-1 1-1 0 0,0 0 1 0 0,0 0 0 0 0,-1 0-1 0 0,8 12 1 0 0,-12-17-18 0 0,21 43 83 0 0,-19-21-95 0 0,-3-23 11 0 0,0 1 1 0 0,-1-1 0 0 0,1 1-1 0 0,0 0 1 0 0,0-1 0 0 0,-1 1 0 0 0,1-1-1 0 0,0 1 1 0 0,-1-1 0 0 0,1 0-1 0 0,-1 1 1 0 0,1-1 0 0 0,0 1-1 0 0,-1-1 1 0 0,1 0 0 0 0,-1 1 0 0 0,1-1-1 0 0,-1 0 1 0 0,1 0 0 0 0,-1 1-1 0 0,0-1 1 0 0,1 0 0 0 0,-1 0 0 0 0,1 0-1 0 0,-1 1 1 0 0,1-1 0 0 0,-1 0-1 0 0,0 0 1 0 0,1 0 0 0 0,-1 0 0 0 0,0-1-1 0 0,-1 1-229 0 0,0 0 0 0 0,0 0 1 0 0,0 0-1 0 0,0-1 0 0 0,0 1 0 0 0,0-1 0 0 0,1 0 0 0 0,-1 1 0 0 0,0-1 0 0 0,0 0 0 0 0,1 0 1 0 0,-1 0-1 0 0,0 0 0 0 0,1-1 0 0 0,-1 1 0 0 0,1 0 0 0 0,0-1 0 0 0,-1 1 0 0 0,1 0 1 0 0,0-1-1 0 0,0 0 0 0 0,0 1 0 0 0,0-1 0 0 0,0 0 0 0 0,0 1 0 0 0,0-1 0 0 0,1 0 0 0 0,-2-3 1 0 0,-4-8-4158 0 0,3 9 3135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35 248 0 0,'1'0'74'0'0,"-1"0"-1"0"0,0 0 1 0 0,0 0-1 0 0,0 0 1 0 0,0 0-1 0 0,1 0 1 0 0,-1 0-1 0 0,0 0 1 0 0,0 0-1 0 0,0 0 1 0 0,0 0-1 0 0,0 0 1 0 0,1-1-1 0 0,-1 1 1 0 0,0 0-1 0 0,0 0 1 0 0,0 0-1 0 0,0 0 1 0 0,0 0-1 0 0,0 0 1 0 0,0-1-1 0 0,1 1 1 0 0,-1 0-1 0 0,0 0 1 0 0,0 0 0 0 0,0 0-1 0 0,0 0 1 0 0,0-1-1 0 0,0 1 1 0 0,0 0-1 0 0,0 0 1 0 0,0 0-1 0 0,0 0 1 0 0,0-1-1 0 0,0 1 1 0 0,0 0-1 0 0,0 0 1 0 0,0 0-1 0 0,0 0 1 0 0,0-1-1 0 0,0 1 1 0 0,0 0-1 0 0,0 0 1 0 0,0 0-1 0 0,0 0 1 0 0,0-1-1 0 0,-1 1 1 0 0,1 0-1 0 0,0 0 1 0 0,0 0-1 0 0,0 0 1 0 0,0 0-1 0 0,0 0 1 0 0,0-1 0 0 0,0 1-1 0 0,-1 0 1 0 0,1 0-1 0 0,0 0 1 0 0,0 0-1 0 0,0 0 1 0 0,0 0-1 0 0,-1 0 1 0 0,1 0-1 0 0,0 0 1 0 0,0 0-1 0 0,0 0 1 0 0,0 0-1 0 0,-1 0 1 0 0,8 2 1850 0 0,-4 16-1497 0 0,-3-19-435 0 0,0 1-1 0 0,0 0 1 0 0,0 0-1 0 0,-1 0 1 0 0,1 0-1 0 0,0 0 1 0 0,0 0-1 0 0,0 0 1 0 0,0 0-1 0 0,0 0 1 0 0,0 0-1 0 0,-1 0 1 0 0,1 0-1 0 0,0 0 1 0 0,0 0-1 0 0,0 0 1 0 0,0 0-1 0 0,0 0 1 0 0,0 0-1 0 0,-1 0 1 0 0,1 0 0 0 0,0 0-1 0 0,0 0 1 0 0,0 0-1 0 0,0 0 1 0 0,0 0-1 0 0,0 0 1 0 0,0 0-1 0 0,-1 0 1 0 0,1 1-1 0 0,0-1 1 0 0,0 0-1 0 0,0 0 1 0 0,0 0-1 0 0,0 0 1 0 0,0 0-1 0 0,0 0 1 0 0,0 0-1 0 0,0 0 1 0 0,0 1-1 0 0,-1-1 1 0 0,1 0 0 0 0,0 0-1 0 0,0 0 1 0 0,0 0-1 0 0,0 0 1 0 0,0 0-1 0 0,0 1 1 0 0,0-1-1 0 0,0 0 1 0 0,0 0-1 0 0,0 0 1 0 0,0 0-1 0 0,0 0 1 0 0,0 0-1 0 0,0 1 1 0 0,0-1-1 0 0,0 0 1 0 0,0 0-1 0 0,1 0 1 0 0,-1 0-1 0 0,0 0 1 0 0,0 0-1 0 0,0 0 1 0 0,0 1 0 0 0,0-1-1 0 0,0 0 1 0 0,0 0-1 0 0,-8-13-244 0 0,-4-23 146 0 0,12 33 181 0 0,0 6-1603 0 0,5 12-1768 0 0,0-9 2134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13 116 0 0,'-9'-11'4698'0'0,"5"10"-3288"0"0,7 7 551 0 0,30 52-5298 0 0,-22-36 709 0 0,-6-10 1400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19 276 0 0,'13'-12'2058'0'0,"-5"5"3990"0"0,-10 28-3577 0 0,-7 12-2292 0 0,-20 50 1 0 0,6-17-160 0 0,-68 260 329 0 0,83-300-323 0 0,-4 30 8 0 0,8-51 193 0 0,-1-3-3584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38:1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80 188 0 0,'-2'-18'2015'0'0,"1"-11"860"0"0,3 24-83 0 0,4 12 1713 0 0,-2 1-4466 0 0,-1 0 1 0 0,1 0-1 0 0,-2 1 1 0 0,1-1-1 0 0,0 11 0 0 0,-2-17-42 0 0,0 1 0 0 0,-1 0 0 0 0,1 0 0 0 0,-1 0 0 0 0,0 0 0 0 0,0 0 0 0 0,0 0 0 0 0,0-1 0 0 0,0 1 0 0 0,-1 0-1 0 0,1 0 1 0 0,-1 0 0 0 0,0 0 0 0 0,0-1 0 0 0,0 1 0 0 0,0 0 0 0 0,-1-1 0 0 0,1 1 0 0 0,-2 2 0 0 0,0-5-5 0 0,0 0 10 0 0,0-1 0 0 0,0 0-1 0 0,0-1 1 0 0,1 1-1 0 0,-1 0 1 0 0,0-1-1 0 0,1 1 1 0 0,-1-1-1 0 0,0 0 1 0 0,1 0-1 0 0,0 0 1 0 0,0 0-1 0 0,-1-1 1 0 0,1 1-1 0 0,0 0 1 0 0,1-1 0 0 0,-1 0-1 0 0,0 1 1 0 0,1-1-1 0 0,0 0 1 0 0,-1 0-1 0 0,1 0 1 0 0,-1-4-1 0 0,-5-9 9 0 0,-14-29 5 0 0,21 44-8 0 0,-1 0-1 0 0,1-1 1 0 0,-1 1 0 0 0,1 0-1 0 0,-1 0 1 0 0,1 0 0 0 0,0 0-1 0 0,-1 0 1 0 0,1 0 0 0 0,0 0-1 0 0,0-1 1 0 0,0 1-1 0 0,0 0 1 0 0,0 0 0 0 0,0 0-1 0 0,0 0 1 0 0,1 0 0 0 0,-1-1-1 0 0,0 1 1 0 0,1 0 0 0 0,-1 0-1 0 0,0 0 1 0 0,1 0 0 0 0,0 0-1 0 0,-1 0 1 0 0,1 0-1 0 0,-1 0 1 0 0,1 0 0 0 0,0 0-1 0 0,0 1 1 0 0,0-1 0 0 0,-1 0-1 0 0,1 0 1 0 0,0 1 0 0 0,0-1-1 0 0,2-1 1 0 0,-1 2-3 0 0,-1 1 0 0 0,1-1 1 0 0,0 0-1 0 0,0 0 0 0 0,-1 1 0 0 0,1-1 1 0 0,0 1-1 0 0,0-1 0 0 0,-1 1 0 0 0,1 0 1 0 0,-1 0-1 0 0,1 0 0 0 0,-1 0 0 0 0,1 0 1 0 0,-1 0-1 0 0,1 0 0 0 0,-1 0 1 0 0,0 1-1 0 0,0-1 0 0 0,0 0 0 0 0,0 1 1 0 0,2 1-1 0 0,22 37-41 0 0,-23-36 41 0 0,2 4-10 0 0,0 0-1 0 0,0 0 0 0 0,-1 0 1 0 0,0 1-1 0 0,0-1 1 0 0,-1 1-1 0 0,0 0 0 0 0,-1 0 1 0 0,1 14-1 0 0,-2-23 4 0 0,0 1-1 0 0,0-1 0 0 0,0 0 1 0 0,1 1-1 0 0,-1-1 0 0 0,0 1 1 0 0,0-1-1 0 0,0 0 1 0 0,0 1-1 0 0,-1-1 0 0 0,1 1 1 0 0,0-1-1 0 0,0 1 0 0 0,0-1 1 0 0,0 0-1 0 0,0 1 1 0 0,0-1-1 0 0,-1 0 0 0 0,1 1 1 0 0,0-1-1 0 0,0 0 0 0 0,-1 1 1 0 0,1-1-1 0 0,0 0 1 0 0,0 1-1 0 0,-1-1 0 0 0,1 0 1 0 0,0 0-1 0 0,-1 1 0 0 0,1-1 1 0 0,0 0-1 0 0,-1 0 0 0 0,1 0 1 0 0,0 1-1 0 0,-1-1 1 0 0,1 0-1 0 0,-1 0 0 0 0,1 0 1 0 0,-1 0-1 0 0,-18-8-83 0 0,-12-22 19 0 0,23 20 62 0 0,4 6 12 0 0,1 1 1 0 0,0-1-1 0 0,0 0 0 0 0,1 0 1 0 0,-1 0-1 0 0,1 0 1 0 0,0-1-1 0 0,0 1 0 0 0,0 0 1 0 0,-2-10-1 0 0,7 15-6 0 0,0 1-1 0 0,-1-1 1 0 0,1 1 0 0 0,0 0-1 0 0,-1 0 1 0 0,0 0-1 0 0,1 0 1 0 0,-1 1-1 0 0,4 4 1 0 0,-5-6-3 0 0,3 4-176 0 0,0 0-1 0 0,0 0 0 0 0,0 1 0 0 0,-1 0 0 0 0,0-1 0 0 0,0 1 1 0 0,0 0-1 0 0,-1 0 0 0 0,0 1 0 0 0,0-1 0 0 0,1 11 0 0 0,-3-16 67 0 0,0-1 0 0 0,0 0-1 0 0,0 0 1 0 0,0 1 0 0 0,0-1-1 0 0,-1 0 1 0 0,1 0-1 0 0,0 1 1 0 0,0-1 0 0 0,0 0-1 0 0,-1 0 1 0 0,1 0 0 0 0,0 0-1 0 0,0 1 1 0 0,0-1 0 0 0,-1 0-1 0 0,1 0 1 0 0,0 0 0 0 0,0 0-1 0 0,-1 0 1 0 0,1 0 0 0 0,0 1-1 0 0,-1-1 1 0 0,1 0 0 0 0,0 0-1 0 0,0 0 1 0 0,-1 0-1 0 0,1 0 1 0 0,0 0 0 0 0,-1 0-1 0 0,1 0 1 0 0,0 0 0 0 0,0 0-1 0 0,-1-1 1 0 0,1 1 0 0 0,0 0-1 0 0,0 0 1 0 0,-1 0 0 0 0,1 0-1 0 0,0 0 1 0 0,-1-1 0 0 0,-12-4-3834 0 0,12 5 3902 0 0,-3-2-1107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1 105 956 0 0,'4'-29'17859'0'0,"-4"45"-17368"0"0,0-8-373 0 0,2 166 1062 0 0,15 83-1268 0 0,-16-245 93 0 0,4 14-534 0 0,-1-28 231 0 0,1-17 170 0 0,33-187-231 0 0,11-45 73 0 0,-49 250 286 0 0,16-51 14 0 0,-15 50-9 0 0,0-1-1 0 0,0 1 0 0 0,-1 0 0 0 0,2 0 1 0 0,-1 0-1 0 0,0-1 0 0 0,0 1 1 0 0,1 0-1 0 0,-1 0 0 0 0,1 0 0 0 0,-1 1 1 0 0,1-1-1 0 0,0 0 0 0 0,0 1 1 0 0,0-1-1 0 0,0 1 0 0 0,0-1 0 0 0,0 1 1 0 0,2-1-1 0 0,-2 2-4 0 0,-1 1 0 0 0,1-1 1 0 0,-1 0-1 0 0,1 1 0 0 0,0 0 0 0 0,-1-1 0 0 0,0 1 1 0 0,1 0-1 0 0,-1 0 0 0 0,1 0 0 0 0,-1-1 0 0 0,0 1 0 0 0,0 1 1 0 0,0-1-1 0 0,1 0 0 0 0,-1 0 0 0 0,0 0 0 0 0,0 1 0 0 0,-1-1 1 0 0,1 0-1 0 0,0 1 0 0 0,0-1 0 0 0,-1 1 0 0 0,2 2 1 0 0,14 40-4 0 0,17 123-309 0 0,20 68-729 0 0,-53-233 781 0 0,1 1 1 0 0,-1-1-1 0 0,1 0 0 0 0,0 0 0 0 0,0 0 0 0 0,0 0 0 0 0,0 0 0 0 0,0 0 0 0 0,0 0 0 0 0,0 0 0 0 0,1 0 1 0 0,-1 0-1 0 0,1-1 0 0 0,-1 1 0 0 0,1 0 0 0 0,0-1 0 0 0,0 0 0 0 0,-1 1 0 0 0,1-1 0 0 0,0 0 1 0 0,4 2-1 0 0,-4-3-47 0 0,0 0 1 0 0,0-1-1 0 0,1 1 1 0 0,-1 0 0 0 0,0-1-1 0 0,1 1 1 0 0,-1-1-1 0 0,0 0 1 0 0,0 1-1 0 0,0-1 1 0 0,0 0-1 0 0,0-1 1 0 0,0 1 0 0 0,0 0-1 0 0,0 0 1 0 0,0-1-1 0 0,0 1 1 0 0,-1-1-1 0 0,1 0 1 0 0,-1 1 0 0 0,3-4-1 0 0,35-46-3539 0 0,-16 21 2493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64 0 0,'8'-23'17292'0'0,"-7"43"-16418"0"0,0 24-798 0 0,1 1 1 0 0,2-1-1 0 0,2 1 0 0 0,2-1 1 0 0,3-1-1 0 0,0 0 1 0 0,3 0-1 0 0,25 53 1 0 0,-38-95-76 0 0,-1 1 1 0 0,1-1 0 0 0,-1 1 0 0 0,1-1-1 0 0,0 1 1 0 0,0-1 0 0 0,0 0-1 0 0,0 1 1 0 0,0-1 0 0 0,0 0-1 0 0,0 0 1 0 0,0 0 0 0 0,0 0 0 0 0,0 0-1 0 0,1 0 1 0 0,-1 0 0 0 0,1 0-1 0 0,-1 0 1 0 0,0 0 0 0 0,1-1-1 0 0,-1 1 1 0 0,1-1 0 0 0,-1 1 0 0 0,4 0-1 0 0,-3-2-10 0 0,0 0 1 0 0,-1 1-1 0 0,1-1 0 0 0,0 0 0 0 0,-1 0 1 0 0,1 0-1 0 0,-1 0 0 0 0,1 0 0 0 0,-1 0 1 0 0,1 0-1 0 0,-1 0 0 0 0,0-1 0 0 0,1 1 1 0 0,-1-1-1 0 0,0 1 0 0 0,0-1 0 0 0,1-2 0 0 0,5-9-86 0 0,-1 0-1 0 0,0 0 0 0 0,-1 0 0 0 0,4-18 0 0 0,7-45-713 0 0,8-95 1 0 0,-14 130 844 0 0,-10 40-31 0 0,0 1 0 0 0,0 0 0 0 0,0 0 0 0 0,0-1 0 0 0,0 1 0 0 0,0 0 0 0 0,0 0 0 0 0,1-1 0 0 0,-1 1 0 0 0,0 0 0 0 0,0 0 0 0 0,0-1 0 0 0,0 1 0 0 0,1 0 0 0 0,-1 0 0 0 0,0 0 0 0 0,0-1 0 0 0,1 1 0 0 0,-1 0 0 0 0,0 0 0 0 0,0 0 0 0 0,1 0 0 0 0,-1 0 0 0 0,0 0 0 0 0,0-1 0 0 0,1 1 0 0 0,-1 0 0 0 0,0 0 0 0 0,0 0 0 0 0,1 0 0 0 0,-1 0 0 0 0,0 0 0 0 0,1 0 0 0 0,-1 0 0 0 0,0 0 0 0 0,0 0 0 0 0,1 0 0 0 0,9 21 131 0 0,-10-19-163 0 0,54 213-214 0 0,-39-142-2337 0 0,-2 0-3425 0 0,-13-72 5734 0 0,0 0 1 0 0,0 0 0 0 0,0 0-1 0 0,0 1 1 0 0,1-1 0 0 0,-1 0-1 0 0,0 0 1 0 0,1 0 0 0 0,-1 0-1 0 0,1 0 1 0 0,-1 0 0 0 0,1 0-1 0 0,-1 0 1 0 0,1 0 0 0 0,0 0-1 0 0,0 0 1 0 0,-1-1 0 0 0,1 1-1 0 0,0 0 1 0 0,0 0 0 0 0,0-1-1 0 0,0 1 1 0 0,1 1 0 0 0,7-4-1239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5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1088 24575,'0'0'0,"0"0"0,0 0 0,0 0 0,0 0 0,-1 0 0,1 0 0,0 0 0,0 0 0,0 0 0,0 0 0,0 0 0,0 0 0,0 1 0,-1-1 0,1 0 0,0 0 0,0 0 0,0 0 0,0 0 0,0 0 0,0 0 0,0 0 0,0 0 0,0 0 0,0 1 0,0-1 0,-1 0 0,1 0 0,0 0 0,0 0 0,0 0 0,0 0 0,0 0 0,0 1 0,0-1 0,0 0 0,0 0 0,0 0 0,0 0 0,0 0 0,0 0 0,0 0 0,0 1 0,0-1 0,0 0 0,0 0 0,0 0 0,0 0 0,1 0 0,-1 0 0,0 0 0,0 1 0,0-1 0,0 0 0,0 0 0,0 0 0,0 0 0,0 0 0,0 0 0,1 0 0,8 12 0,16 8 0,-4-13 0,0-1 0,0 0 0,1-1 0,-1-2 0,1 0 0,0-1 0,0-1 0,0-1 0,0-1 0,0-2 0,0 0 0,22-6 0,14-5 0,0-3 0,-1-3 0,64-32 0,-72 27 0,0-3 0,-2-1 0,-2-3 0,0-1 0,-2-3 0,69-74 0,194-274 0,-254 314 0,175-195 0,-200 245-1365,-13 14-5461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96 280 0 0,'2'-17'4819'0'0,"1"25"-425"0"0,2 29-442 0 0,-4-9-2393 0 0,7 45 1 0 0,25 79-1144 0 0,-27-129-307 0 0,9 18-112 0 0,-15-41 2 0 0,0 0-1 0 0,0 0 1 0 0,0 1 0 0 0,0-1 0 0 0,0 0-1 0 0,1 0 1 0 0,-1 0 0 0 0,0 1 0 0 0,0-1-1 0 0,0 0 1 0 0,0 0 0 0 0,1 0 0 0 0,-1 0 0 0 0,0 1-1 0 0,0-1 1 0 0,0 0 0 0 0,1 0 0 0 0,-1 0-1 0 0,0 0 1 0 0,0 0 0 0 0,1 0 0 0 0,-1 0 0 0 0,0 0-1 0 0,0 0 1 0 0,0 0 0 0 0,1 0 0 0 0,-1 0-1 0 0,0 0 1 0 0,0 0 0 0 0,1 0 0 0 0,-1 0 0 0 0,0 0-1 0 0,0 0 1 0 0,1 0 0 0 0,-1 0 0 0 0,0 0-1 0 0,0 0 1 0 0,1 0 0 0 0,-1 0 0 0 0,0 0-1 0 0,0-1 1 0 0,0 1 0 0 0,1 0 0 0 0,-1 0 0 0 0,10-24-56 0 0,12-132-18 0 0,-16 106 59 0 0,4-34 481 0 0,-10 83-393 0 0,19 26 125 0 0,13 56-177 0 0,-17-42-32 0 0,25 49 0 0 0,-40-89 9 0 0,0 1 0 0 0,0-1-1 0 0,0 1 1 0 0,0-1 0 0 0,0 1 0 0 0,0-1 0 0 0,0 1-1 0 0,0 0 1 0 0,0-1 0 0 0,0 1 0 0 0,1-1 0 0 0,-1 1 0 0 0,0-1-1 0 0,0 1 1 0 0,0 0 0 0 0,1-1 0 0 0,-1 1 0 0 0,0 0-1 0 0,1-1 1 0 0,-1 1 0 0 0,0 0 0 0 0,1-1 0 0 0,-1 1-1 0 0,1 0 1 0 0,-1 0 0 0 0,0-1 0 0 0,1 1 0 0 0,-1 0 0 0 0,1 0-1 0 0,-1 0 1 0 0,0 0 0 0 0,1-1 0 0 0,-1 1 0 0 0,1 0-1 0 0,-1 0 1 0 0,1 0 0 0 0,-1 0 0 0 0,1 0 0 0 0,-1 0-1 0 0,1 0 1 0 0,-1 0 0 0 0,1 0 0 0 0,-1 1 0 0 0,0-1 0 0 0,1 0-1 0 0,-1 0 1 0 0,1 0 0 0 0,-1 0 0 0 0,1 1 0 0 0,-1-1-1 0 0,0 0 1 0 0,1 0 0 0 0,-1 1 0 0 0,0-1 0 0 0,1 0-1 0 0,-1 1 1 0 0,0-1 0 0 0,1 0 0 0 0,-1 1 0 0 0,0-1 0 0 0,0 1-1 0 0,1-1 1 0 0,-1 0 0 0 0,0 1 0 0 0,0-1 0 0 0,0 1-1 0 0,0-1 1 0 0,1 1 0 0 0,-1 0 0 0 0,11-45-139 0 0,-9 35 120 0 0,4-23-57 0 0,-1 0 0 0 0,0-35 0 0 0,-3 37 56 0 0,1 0 0 0 0,1 1 0 0 0,9-34 0 0 0,-13 62 28 0 0,0 0 0 0 0,0 0 0 0 0,0 0 0 0 0,0 0 1 0 0,1 0-1 0 0,-1 0 0 0 0,0 0 0 0 0,1 0 0 0 0,-1 0 0 0 0,1 0 0 0 0,-1 0 0 0 0,1 1 1 0 0,0-1-1 0 0,-1 0 0 0 0,1 0 0 0 0,0 0 0 0 0,-1 1 0 0 0,1-1 0 0 0,0 0 1 0 0,0 1-1 0 0,0-1 0 0 0,0 0 0 0 0,0 1 0 0 0,0-1 0 0 0,0 1 0 0 0,0 0 0 0 0,0-1 1 0 0,0 1-1 0 0,1-1 0 0 0,0 2 1 0 0,0-1 0 0 0,-1 1 0 0 0,1 0 0 0 0,0-1 1 0 0,-1 1-1 0 0,1 0 0 0 0,0 0 0 0 0,-1 0 0 0 0,1 0 0 0 0,-1 0 0 0 0,1 0 0 0 0,-1 1 1 0 0,1-1-1 0 0,1 3 0 0 0,5 6-6 0 0,0 1 0 0 0,0 0 0 0 0,8 17 1 0 0,3 11-555 0 0,16 50 1 0 0,-7-1-4506 0 0,-20-68 905 0 0,-3-19 906 0 0,1-11 1006 0 0,-1-6 956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27 456 0 0,'1'-26'6137'0'0,"1"44"-1261"0"0,0 45-838 0 0,12 313-1315 0 0,-14-362-2715 0 0,-1-7-3 0 0,1-1 0 0 0,0 1 0 0 0,0-1 0 0 0,1 1 0 0 0,0 0 0 0 0,0-1 0 0 0,3 10 0 0 0,-2-15 9 0 0,1 0-1 0 0,0-1 0 0 0,-1 0 0 0 0,1 1 1 0 0,-1-1-1 0 0,1 0 0 0 0,0 0 0 0 0,-1 0 1 0 0,1 0-1 0 0,0-1 0 0 0,-1 1 1 0 0,1-1-1 0 0,-1 0 0 0 0,1 1 0 0 0,-1-1 1 0 0,1 0-1 0 0,3-3 0 0 0,16-2 60 0 0,-14 6-61 0 0,0 0 1 0 0,0 1-1 0 0,0 0 1 0 0,0 0-1 0 0,-1 1 0 0 0,1 0 1 0 0,0 0-1 0 0,-1 1 1 0 0,1-1-1 0 0,-1 2 1 0 0,0-1-1 0 0,0 1 1 0 0,0 0-1 0 0,0 1 1 0 0,8 7-1 0 0,-12-9-43 0 0,0-1 0 0 0,0 1 0 0 0,-1-1 1 0 0,1 1-1 0 0,-1 0 0 0 0,0 0 0 0 0,1 0 0 0 0,-1 0 0 0 0,-1 0 0 0 0,1 0 0 0 0,0 1 1 0 0,-1-1-1 0 0,0 1 0 0 0,0-1 0 0 0,0 1 0 0 0,0-1 0 0 0,0 1 0 0 0,-1 0 0 0 0,0-1 1 0 0,1 1-1 0 0,-1 0 0 0 0,-1-1 0 0 0,1 1 0 0 0,-1 0 0 0 0,1-1 0 0 0,-1 1 0 0 0,0 0 1 0 0,0-1-1 0 0,0 1 0 0 0,-1-1 0 0 0,1 0 0 0 0,-1 1 0 0 0,0-1 0 0 0,0 0 0 0 0,-3 3 1 0 0,1-1-220 0 0,-1 0 1 0 0,0-1-1 0 0,1 0 1 0 0,-2 0-1 0 0,1-1 1 0 0,0 1-1 0 0,-1-1 1 0 0,0 0-1 0 0,1 0 1 0 0,-1-1-1 0 0,0 0 1 0 0,-1 0-1 0 0,1 0 1 0 0,0-1-1 0 0,0 0 1 0 0,-1 0-1 0 0,1-1 1 0 0,-9 0-1 0 0,12 1 64 0 0,-1-1 0 0 0,0 0 0 0 0,0 0 0 0 0,0-1 0 0 0,0 1 0 0 0,1-1 0 0 0,-1 0 0 0 0,0 0 1 0 0,0 0-1 0 0,1-1 0 0 0,-1 1 0 0 0,1-1 0 0 0,-1 0 0 0 0,1 0 0 0 0,0 0 0 0 0,0 0 0 0 0,0 0 0 0 0,0-1 0 0 0,0 1 0 0 0,0-1 0 0 0,1 0 0 0 0,-1 0 0 0 0,1 0 0 0 0,0 0 0 0 0,0-1 0 0 0,0 1 0 0 0,0 0 0 0 0,1-1 0 0 0,-1 1 1 0 0,1-1-1 0 0,-1-4 0 0 0,2 5 190 0 0,-1 0 1 0 0,1 1-1 0 0,1-1 0 0 0,-1 0 1 0 0,0 0-1 0 0,1 0 1 0 0,-1 1-1 0 0,1-1 1 0 0,0 0-1 0 0,0 1 0 0 0,0-1 1 0 0,0 1-1 0 0,1-1 1 0 0,-1 1-1 0 0,1-1 1 0 0,-1 1-1 0 0,1 0 0 0 0,0 0 1 0 0,0 0-1 0 0,0 0 1 0 0,0 0-1 0 0,0 0 1 0 0,0 0-1 0 0,0 1 1 0 0,1-1-1 0 0,3-1 0 0 0,8-5 281 0 0,1 1-1 0 0,-1 1 1 0 0,22-7 0 0 0,-28 11-174 0 0,57-16 1255 0 0,2 4-1 0 0,0 2 0 0 0,74-3 1 0 0,-60 6 455 0 0,-79 9-1795 0 0,0 0-1 0 0,0 0 0 0 0,1 0 0 0 0,-1 0 0 0 0,0-1 0 0 0,0 0 0 0 0,0 1 0 0 0,0-1 0 0 0,1 0 1 0 0,-1 0-1 0 0,0 0 0 0 0,0 0 0 0 0,-1 0 0 0 0,1 0 0 0 0,0-1 0 0 0,0 1 0 0 0,0-1 1 0 0,-1 1-1 0 0,1-1 0 0 0,-1 0 0 0 0,1 0 0 0 0,-1 1 0 0 0,2-4 0 0 0,-3 2-56 0 0,1 0 1 0 0,0 0-1 0 0,-1 0 0 0 0,0 0 1 0 0,1 0-1 0 0,-1 0 0 0 0,0 0 0 0 0,-1 0 1 0 0,1 0-1 0 0,0 0 0 0 0,-1 0 1 0 0,0 0-1 0 0,0 1 0 0 0,0-1 0 0 0,-1-4 1 0 0,-2-2-191 0 0,-1 0 1 0 0,0 1-1 0 0,0-1 1 0 0,0 1 0 0 0,-1 0-1 0 0,-1 0 1 0 0,1 1-1 0 0,-1 0 1 0 0,-14-11 0 0 0,18 15 111 0 0,0 1 0 0 0,-1-1 1 0 0,0 1-1 0 0,1 0 1 0 0,-1 0-1 0 0,0 1 0 0 0,0-1 1 0 0,0 1-1 0 0,0 0 1 0 0,0 0-1 0 0,0 0 1 0 0,-1 1-1 0 0,1-1 0 0 0,0 1 1 0 0,0 0-1 0 0,0 0 1 0 0,-1 1-1 0 0,1-1 0 0 0,0 1 1 0 0,0 0-1 0 0,0 0 1 0 0,0 0-1 0 0,-7 4 0 0 0,6-3 81 0 0,1 1 0 0 0,0 1 0 0 0,0-1-1 0 0,0 1 1 0 0,1-1 0 0 0,-1 1-1 0 0,1 0 1 0 0,0 0 0 0 0,0 1 0 0 0,0-1-1 0 0,0 1 1 0 0,1-1 0 0 0,0 1-1 0 0,0 0 1 0 0,0 0 0 0 0,1 0 0 0 0,-1 0-1 0 0,0 10 1 0 0,0 0 100 0 0,1 0 1 0 0,0 0-1 0 0,1 0 0 0 0,1 0 1 0 0,3 19-1 0 0,-1-16 169 0 0,2 0 0 0 0,0 0 0 0 0,1 0-1 0 0,0 0 1 0 0,1-1 0 0 0,2 0 0 0 0,11 19 0 0 0,-14-25-56 0 0,1-1 0 0 0,1 1 1 0 0,0-1-1 0 0,0-1 0 0 0,1 0 0 0 0,0 0 1 0 0,0 0-1 0 0,1-1 0 0 0,0 0 0 0 0,1-1 1 0 0,0-1-1 0 0,0 1 0 0 0,0-2 0 0 0,1 1 1 0 0,0-2-1 0 0,0 1 0 0 0,0-2 0 0 0,0 0 1 0 0,24 3-1 0 0,-33-5-177 0 0,0-1 1 0 0,-1 0 0 0 0,1 0-1 0 0,-1 0 1 0 0,1 0-1 0 0,0-1 1 0 0,-1 1-1 0 0,1-1 1 0 0,-1 1-1 0 0,1-1 1 0 0,-1 0 0 0 0,1 0-1 0 0,-1 0 1 0 0,0 0-1 0 0,1-1 1 0 0,-1 1-1 0 0,0-1 1 0 0,0 1-1 0 0,0-1 1 0 0,0 0 0 0 0,0 0-1 0 0,0 0 1 0 0,-1 0-1 0 0,1 0 1 0 0,-1 0-1 0 0,1 0 1 0 0,-1 0 0 0 0,0-1-1 0 0,0 1 1 0 0,0 0-1 0 0,0-1 1 0 0,0 1-1 0 0,0-1 1 0 0,-1 0-1 0 0,1 1 1 0 0,-1-1 0 0 0,0 1-1 0 0,0-1 1 0 0,0 0-1 0 0,0-3 1 0 0,-1-12-181 0 0,0-1-1 0 0,-2 1 1 0 0,0-1 0 0 0,-8-26-1 0 0,7 30-6 0 0,0 2-39 0 0,1 0 0 0 0,1 0 1 0 0,0 0-1 0 0,1 0 0 0 0,0 0 0 0 0,2-14 1 0 0,-1 23 20 0 0,1 0 1 0 0,-1 0-1 0 0,1 1 1 0 0,0-1-1 0 0,1 0 1 0 0,-1 1 0 0 0,1-1-1 0 0,-1 1 1 0 0,1-1-1 0 0,0 1 1 0 0,0 0-1 0 0,1-1 1 0 0,-1 1-1 0 0,1 0 1 0 0,-1 1 0 0 0,1-1-1 0 0,0 0 1 0 0,0 1-1 0 0,0 0 1 0 0,1 0-1 0 0,-1 0 1 0 0,0 0-1 0 0,1 0 1 0 0,6-2 0 0 0,9-2-656 0 0,1 1 1 0 0,0 0 0 0 0,0 2-1 0 0,0 0 1 0 0,1 1-1 0 0,-1 1 1 0 0,0 1 0 0 0,30 4-1 0 0,21 4-481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66 764 0 0,'-25'17'5655'0'0,"9"-6"-4426"0"0,1 1 0 0 0,0 1 0 0 0,1 0 0 0 0,0 1 0 0 0,1 0 0 0 0,-13 18 0 0 0,23-28-1152 0 0,1-1 1 0 0,0 0-1 0 0,0 1 0 0 0,0 0 1 0 0,0-1-1 0 0,0 1 0 0 0,1 0 1 0 0,0 0-1 0 0,0 0 0 0 0,0 0 1 0 0,0 0-1 0 0,0 0 0 0 0,1 0 0 0 0,0 0 1 0 0,0 0-1 0 0,0 1 0 0 0,0-1 1 0 0,1 0-1 0 0,-1 0 0 0 0,1 0 1 0 0,0 0-1 0 0,0 0 0 0 0,1 0 1 0 0,-1 0-1 0 0,1-1 0 0 0,0 1 1 0 0,0 0-1 0 0,0-1 0 0 0,1 0 1 0 0,-1 1-1 0 0,1-1 0 0 0,-1 0 1 0 0,1 0-1 0 0,0 0 0 0 0,5 3 1 0 0,-3-2-93 0 0,-1 0 0 0 0,1-1 1 0 0,0 1-1 0 0,0-1 1 0 0,0 0-1 0 0,0 0 1 0 0,1-1-1 0 0,-1 0 0 0 0,1 0 1 0 0,-1 0-1 0 0,1 0 1 0 0,0-1-1 0 0,0 0 1 0 0,-1 0-1 0 0,1-1 0 0 0,0 1 1 0 0,0-1-1 0 0,0-1 1 0 0,0 1-1 0 0,0-1 1 0 0,0 0-1 0 0,0 0 0 0 0,-1-1 1 0 0,1 0-1 0 0,0 0 1 0 0,-1 0-1 0 0,0 0 0 0 0,1-1 1 0 0,-1 0-1 0 0,0 0 1 0 0,0-1-1 0 0,-1 1 1 0 0,1-1-1 0 0,-1 0 0 0 0,0 0 1 0 0,0-1-1 0 0,0 1 1 0 0,0-1-1 0 0,-1 0 1 0 0,0 0-1 0 0,0 0 0 0 0,0 0 1 0 0,2-7-1 0 0,-1 1-125 0 0,0-1 1 0 0,0 1-1 0 0,-1-1 0 0 0,-1 0 0 0 0,0 0 1 0 0,-1 0-1 0 0,0 0 0 0 0,-1-1 0 0 0,0 1 1 0 0,-1 0-1 0 0,-3-18 0 0 0,2 11-156 0 0,1 12 56 0 0,-1 1 1 0 0,1-1-1 0 0,-1 1 1 0 0,0 0 0 0 0,0 0-1 0 0,-1-1 1 0 0,0 1-1 0 0,0 1 1 0 0,-1-1 0 0 0,1 0-1 0 0,-7-6 1 0 0,9 10 71 0 0,-1 1 0 0 0,1-1 0 0 0,0 1 0 0 0,-1 0 1 0 0,1-1-1 0 0,-1 1 0 0 0,1 0 0 0 0,-1 0 0 0 0,1 0 0 0 0,-1 0 1 0 0,0 0-1 0 0,0 0 0 0 0,1 1 0 0 0,-1-1 0 0 0,0 1 0 0 0,0-1 0 0 0,0 1 1 0 0,0-1-1 0 0,0 1 0 0 0,0 0 0 0 0,0 0 0 0 0,0 0 0 0 0,0 0 1 0 0,0 1-1 0 0,1-1 0 0 0,-1 0 0 0 0,0 1 0 0 0,0-1 0 0 0,0 1 0 0 0,0 0 1 0 0,1-1-1 0 0,-1 1 0 0 0,0 0 0 0 0,0 0 0 0 0,1 0 0 0 0,-1 1 1 0 0,1-1-1 0 0,-1 0 0 0 0,1 0 0 0 0,0 1 0 0 0,-1-1 0 0 0,-1 4 0 0 0,2-4-25 0 0,1-1 36 0 0,-1 1-1 0 0,0-1 1 0 0,1 1-1 0 0,-1 0 1 0 0,1-1-1 0 0,-1 1 0 0 0,0 0 1 0 0,1 0-1 0 0,0-1 1 0 0,-1 1-1 0 0,1 0 0 0 0,-1 0 1 0 0,1 0-1 0 0,0 0 1 0 0,0-1-1 0 0,0 1 1 0 0,-1 0-1 0 0,1 0 0 0 0,0 0 1 0 0,0 2-1 0 0,4 1-876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187 209 572 0 0,'9'-11'483'0'0,"-1"-1"-1"0"0,0-1 0 0 0,-1 1 1 0 0,0-2-1 0 0,-1 1 1 0 0,7-24-1 0 0,-12 33-320 0 0,0 0-1 0 0,0 0 1 0 0,0 0-1 0 0,-1 0 1 0 0,0-1-1 0 0,1 1 1 0 0,-2 0-1 0 0,1 0 0 0 0,0 0 1 0 0,-1-1-1 0 0,0 1 1 0 0,-1-5-1 0 0,0 7-56 0 0,1-1 1 0 0,0 1-1 0 0,-1 0 0 0 0,1 0 0 0 0,-1-1 0 0 0,0 1 0 0 0,0 0 0 0 0,1 1 0 0 0,-1-1 0 0 0,-1 0 0 0 0,1 0 0 0 0,0 1 0 0 0,0-1 0 0 0,-1 1 1 0 0,1 0-1 0 0,0 0 0 0 0,-1 0 0 0 0,1 0 0 0 0,-1 0 0 0 0,0 0 0 0 0,-2 0 0 0 0,0 1 138 0 0,0-1 0 0 0,0 1 0 0 0,0 0 0 0 0,1 0 0 0 0,-1 0-1 0 0,0 1 1 0 0,0 0 0 0 0,0 0 0 0 0,0 0 0 0 0,1 1 0 0 0,-1-1 0 0 0,1 1 0 0 0,-1 0 0 0 0,1 0-1 0 0,0 1 1 0 0,-1-1 0 0 0,1 1 0 0 0,1 0 0 0 0,-1 0 0 0 0,0 0 0 0 0,1 1 0 0 0,-1-1 0 0 0,1 1-1 0 0,0 0 1 0 0,0 0 0 0 0,1 0 0 0 0,-3 5 0 0 0,-5 7 158 0 0,1 0 0 0 0,1 1 1 0 0,1 0-1 0 0,0 1 0 0 0,-7 33 0 0 0,5-5-336 0 0,2 1 1 0 0,2 0-1 0 0,3 1 0 0 0,1-1 0 0 0,11 88 0 0 0,-4-91-1547 0 0,2-1-1 0 0,2 0 0 0 0,25 66 0 0 0,-32-100 792 0 0,1 0 1 0 0,0-1-1 0 0,0 1 1 0 0,1-1-1 0 0,0 0 1 0 0,1 0-1 0 0,-1 0 0 0 0,2-1 1 0 0,-1 0-1 0 0,1 0 1 0 0,0-1-1 0 0,0 0 1 0 0,16 11-1 0 0,-3-8-713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442 104 48 0 0,'14'-80'6271'0'0,"-14"79"-6220"0"0,0 0 0 0 0,0 0 0 0 0,-1 0 0 0 0,1 0 0 0 0,-1 0 0 0 0,1 0 0 0 0,-1 0 0 0 0,1 0 0 0 0,-1 0 0 0 0,0 0-1 0 0,1 0 1 0 0,-1 0 0 0 0,0 1 0 0 0,0-1 0 0 0,0 0 0 0 0,0 1 0 0 0,1-1 0 0 0,-1 0 0 0 0,0 1 0 0 0,0-1 0 0 0,0 1 0 0 0,0-1 0 0 0,0 1-1 0 0,0 0 1 0 0,0-1 0 0 0,-1 1 0 0 0,1 0 0 0 0,0 0 0 0 0,-2 0 0 0 0,-40-3 101 0 0,34 3-53 0 0,-34-1-404 0 0,0 2 0 0 0,-45 8-1 0 0,-82 26-4836 0 0,135-26 3806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1 152 0 0,'-3'0'11190'0'0,"6"5"-7043"0"0,2 4-3934 0 0,-2 2 282 0 0,0-1 0 0 0,0 1 0 0 0,-1 0 0 0 0,1 20 0 0 0,2 9-134 0 0,24 167-37 0 0,-20-172-684 0 0,-3-37-4 0 0,3-19 212 0 0,20-81 0 0 0,-24 80 159 0 0,0 1 1 0 0,1 0-1 0 0,1 0 1 0 0,1 0-1 0 0,0 1 1 0 0,2 0-1 0 0,13-20 1 0 0,-22 39-1 0 0,-1 1 0 0 0,0-1 0 0 0,1 0 1 0 0,-1 1-1 0 0,1-1 0 0 0,-1 1 1 0 0,1-1-1 0 0,-1 1 0 0 0,1-1 0 0 0,0 1 1 0 0,-1-1-1 0 0,1 1 0 0 0,0-1 1 0 0,-1 1-1 0 0,1 0 0 0 0,0 0 0 0 0,-1-1 1 0 0,1 1-1 0 0,0 0 0 0 0,0 0 1 0 0,-1 0-1 0 0,1 0 0 0 0,0-1 0 0 0,0 1 1 0 0,-1 0-1 0 0,1 1 0 0 0,0-1 1 0 0,0 0-1 0 0,-1 0 0 0 0,1 0 0 0 0,1 1 1 0 0,19 18 116 0 0,7 35-27 0 0,-12-6-1090 0 0,-2 0 0 0 0,11 65 0 0 0,-22-99 98 0 0,9 24-3443 0 0,-11-37 4146 0 0,-1 0 1 0 0,0 0-1 0 0,1 0 1 0 0,-1 0-1 0 0,1 0 1 0 0,-1-1-1 0 0,1 1 1 0 0,0 0-1 0 0,-1 0 1 0 0,1-1-1 0 0,0 1 1 0 0,-1 0-1 0 0,1-1 1 0 0,0 1-1 0 0,0-1 1 0 0,0 1-1 0 0,-1-1 1 0 0,1 1-1 0 0,0-1 1 0 0,0 0-1 0 0,0 1 1 0 0,0-1-1 0 0,0 0 1 0 0,0 0-1 0 0,0 0 1 0 0,0 1-1 0 0,0-1 1 0 0,0 0-1 0 0,0 0 1 0 0,0 0-1 0 0,0-1 1 0 0,0 1-1 0 0,-1 0 1 0 0,1 0-1 0 0,0 0 1 0 0,1-1-1 0 0,9-7-1610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2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12 464 0 0,'9'-12'5054'0'0,"-13"20"-3798"0"0,-6 8 811 0 0,1 1 0 0 0,1 1-1 0 0,-11 30 1 0 0,3 21 594 0 0,16-65-2628 0 0,-1 0 0 0 0,1-1-1 0 0,0 1 1 0 0,0 0-1 0 0,0 0 1 0 0,1 0 0 0 0,0 0-1 0 0,-1 0 1 0 0,1 0-1 0 0,0 0 1 0 0,1-1 0 0 0,-1 1-1 0 0,1 0 1 0 0,0-1-1 0 0,0 1 1 0 0,0-1 0 0 0,0 0-1 0 0,0 0 1 0 0,1 0-1 0 0,-1 0 1 0 0,1 0 0 0 0,0 0-1 0 0,0-1 1 0 0,0 1 0 0 0,0-1-1 0 0,1 0 1 0 0,-1 0-1 0 0,1 0 1 0 0,-1 0 0 0 0,7 2-1 0 0,-5-3-62 0 0,-1 1 0 0 0,1-1 0 0 0,-1 0 0 0 0,1 0 0 0 0,-1-1 0 0 0,1 1 0 0 0,0-1 0 0 0,-1 0 0 0 0,1 0 0 0 0,0-1 0 0 0,-1 0 0 0 0,1 1 0 0 0,0-1 0 0 0,-1-1 0 0 0,1 1 0 0 0,-1-1 0 0 0,0 1 0 0 0,0-1 0 0 0,1-1 0 0 0,-1 1 0 0 0,0-1 0 0 0,-1 1 0 0 0,1-1 0 0 0,0 0 0 0 0,-1 0 0 0 0,4-4 0 0 0,-2 0-289 0 0,1-1-1 0 0,-1 1 1 0 0,0-1 0 0 0,-1 0-1 0 0,0 0 1 0 0,0 0-1 0 0,-1-1 1 0 0,0 1 0 0 0,0-1-1 0 0,-1 0 1 0 0,0 0 0 0 0,-1 0-1 0 0,1 0 1 0 0,-2 0 0 0 0,0 0-1 0 0,0 0 1 0 0,-2-16-1 0 0,1 22 68 0 0,0 0-1 0 0,0-1 1 0 0,-1 1-1 0 0,1 0 1 0 0,-1 0-1 0 0,0 0 1 0 0,1 0-1 0 0,-1 0 1 0 0,-1 0-1 0 0,1 1 1 0 0,0-1-1 0 0,-1 1 1 0 0,1-1-1 0 0,-1 1 0 0 0,0 0 1 0 0,0 0-1 0 0,0 0 1 0 0,0 1-1 0 0,0-1 1 0 0,0 1-1 0 0,0-1 1 0 0,0 1-1 0 0,-1 0 1 0 0,1 0-1 0 0,0 0 1 0 0,-1 1-1 0 0,1-1 0 0 0,-1 1 1 0 0,1 0-1 0 0,-1 0 1 0 0,1 0-1 0 0,-1 1 1 0 0,1-1-1 0 0,-1 1 1 0 0,1-1-1 0 0,0 1 1 0 0,-1 0-1 0 0,1 1 1 0 0,0-1-1 0 0,0 1 1 0 0,0-1-1 0 0,-4 3 0 0 0,1 3-706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174 335 84 0 0,'-21'26'7497'0'0,"-20"15"-4849"0"0,32-32-2013 0 0,-53 57 3144 0 0,57-60-3522 0 0,0 1 1 0 0,1-1-1 0 0,0 1 1 0 0,0 0-1 0 0,0 1 1 0 0,1-1-1 0 0,0 1 1 0 0,-4 14-1 0 0,7-20-239 0 0,-1-1-1 0 0,1 1 0 0 0,0-1 1 0 0,-1 1-1 0 0,1-1 1 0 0,0 1-1 0 0,0 0 0 0 0,0-1 1 0 0,0 1-1 0 0,0-1 1 0 0,1 1-1 0 0,-1-1 0 0 0,0 1 1 0 0,1-1-1 0 0,-1 1 0 0 0,1-1 1 0 0,-1 0-1 0 0,1 1 1 0 0,0-1-1 0 0,0 0 0 0 0,-1 1 1 0 0,1-1-1 0 0,0 0 1 0 0,2 2-1 0 0,-1-2-12 0 0,0 0 0 0 0,0 0-1 0 0,0 0 1 0 0,0-1 0 0 0,0 1 0 0 0,0-1 0 0 0,0 1-1 0 0,0-1 1 0 0,0 0 0 0 0,0 0 0 0 0,0 0 0 0 0,0 0-1 0 0,0 0 1 0 0,0 0 0 0 0,4-1 0 0 0,1-1-37 0 0,1 0 1 0 0,-1 0-1 0 0,0 0 1 0 0,0-1 0 0 0,-1 0-1 0 0,1-1 1 0 0,0 1-1 0 0,-1-1 1 0 0,7-6 0 0 0,-1-3-89 0 0,0 0 1 0 0,-1 0 0 0 0,-1-1 0 0 0,0-1 0 0 0,-1 1 0 0 0,0-2 0 0 0,-2 1 0 0 0,0-1 0 0 0,0-1 0 0 0,-1 1 0 0 0,-2-1 0 0 0,6-27-1 0 0,-2-14-529 0 0,-3 0 0 0 0,-3-83 0 0 0,-2 102 502 0 0,-6 0 110 0 0,6 39 42 0 0,0-1-1 0 0,0 1 0 0 0,0 0 1 0 0,-1 0-1 0 0,1 0 0 0 0,0-1 1 0 0,0 1-1 0 0,0 0 0 0 0,0 0 1 0 0,0-1-1 0 0,-1 1 0 0 0,1 0 1 0 0,0 0-1 0 0,0 0 0 0 0,0 0 1 0 0,-1-1-1 0 0,1 1 0 0 0,0 0 1 0 0,0 0-1 0 0,-1 0 1 0 0,1 0-1 0 0,0 0 0 0 0,0 0 1 0 0,-1 0-1 0 0,1 0 0 0 0,0 0 1 0 0,0-1-1 0 0,-1 1 0 0 0,1 0 1 0 0,0 0-1 0 0,-1 0 0 0 0,1 1 1 0 0,0-1-1 0 0,0 0 0 0 0,-1 0 1 0 0,1 0-1 0 0,0 0 1 0 0,-1 0-1 0 0,-12 18 464 0 0,8-7-220 0 0,1-1 0 0 0,1 2 0 0 0,0-1 0 0 0,0 0 0 0 0,1 1 0 0 0,1-1 0 0 0,-1 24 1 0 0,3-1 158 0 0,6 49 1 0 0,-5-63-351 0 0,2 0 1 0 0,0-1 0 0 0,1 1 0 0 0,1-1 0 0 0,1 0 0 0 0,1-1 0 0 0,14 27 0 0 0,-19-40-55 0 0,0 0 1 0 0,0 0 0 0 0,1-1-1 0 0,-1 1 1 0 0,1-1 0 0 0,0 1-1 0 0,0-1 1 0 0,1-1 0 0 0,-1 1-1 0 0,1-1 1 0 0,0 1 0 0 0,-1-1-1 0 0,2 0 1 0 0,-1-1 0 0 0,0 1-1 0 0,0-1 1 0 0,1 0 0 0 0,-1-1-1 0 0,1 1 1 0 0,0-1 0 0 0,-1 0-1 0 0,1-1 1 0 0,0 1 0 0 0,0-1-1 0 0,-1 0 1 0 0,1-1 0 0 0,0 1-1 0 0,0-1 1 0 0,-1 0 0 0 0,8-2-1 0 0,1-3-70 0 0,-1 1 0 0 0,1-2 0 0 0,-1 0 0 0 0,0 0 0 0 0,0-1-1 0 0,-1-1 1 0 0,0 0 0 0 0,0-1 0 0 0,-1 0 0 0 0,-1-1 0 0 0,0 0 0 0 0,0 0-1 0 0,-1-1 1 0 0,0-1 0 0 0,-1 1 0 0 0,-1-1 0 0 0,0-1 0 0 0,-1 1 0 0 0,9-28-1 0 0,-14 39-22 0 0,-1 1 0 0 0,1-1 0 0 0,0 0 0 0 0,-1 0-1 0 0,1 0 1 0 0,-1 1 0 0 0,0-1 0 0 0,0 0-1 0 0,1 0 1 0 0,-1 0 0 0 0,0 0 0 0 0,-1 0-1 0 0,1 0 1 0 0,0 1 0 0 0,0-1 0 0 0,-1 0-1 0 0,0 0 1 0 0,1 0 0 0 0,-2-2 0 0 0,1 4 30 0 0,0-1 1 0 0,1 0-1 0 0,-1 1 1 0 0,0-1 0 0 0,0 0-1 0 0,0 1 1 0 0,0 0-1 0 0,0-1 1 0 0,0 1-1 0 0,0-1 1 0 0,0 1 0 0 0,0 0-1 0 0,0 0 1 0 0,-1 0-1 0 0,1-1 1 0 0,0 1-1 0 0,0 0 1 0 0,0 0 0 0 0,0 1-1 0 0,0-1 1 0 0,0 0-1 0 0,0 0 1 0 0,-2 1-1 0 0,-2 1-22 0 0,-1-1 0 0 0,1 2 0 0 0,-1-1 0 0 0,1 0 0 0 0,0 1 0 0 0,0 0 0 0 0,0 1 0 0 0,0-1 0 0 0,1 1 0 0 0,-9 7 0 0 0,6-1 73 0 0,0 0 1 0 0,0 0 0 0 0,1 1-1 0 0,1 0 1 0 0,-1 0-1 0 0,2 1 1 0 0,0-1-1 0 0,0 1 1 0 0,-4 23 0 0 0,7-29 28 0 0,0-1 0 0 0,0 0 0 0 0,1 1 0 0 0,0-1 0 0 0,0 0 0 0 0,0 1 1 0 0,1-1-1 0 0,0 1 0 0 0,0-1 0 0 0,0 0 0 0 0,0 0 0 0 0,1 0 0 0 0,0 0 1 0 0,0 0-1 0 0,0 0 0 0 0,1 0 0 0 0,0 0 0 0 0,0-1 0 0 0,0 1 0 0 0,0-1 0 0 0,1 0 1 0 0,-1 0-1 0 0,1 0 0 0 0,0-1 0 0 0,6 4 0 0 0,-5-4-11 0 0,1 0 1 0 0,-1-1-1 0 0,1 0 0 0 0,0 0 0 0 0,0-1 1 0 0,0 0-1 0 0,0 0 0 0 0,0 0 0 0 0,0 0 1 0 0,0-1-1 0 0,0 0 0 0 0,0-1 0 0 0,0 1 1 0 0,0-1-1 0 0,0 0 0 0 0,0-1 0 0 0,0 1 1 0 0,0-1-1 0 0,0 0 0 0 0,-1-1 0 0 0,1 0 1 0 0,7-4-1 0 0,6-4-5 0 0,0-1 1 0 0,0-1-1 0 0,-2-1 1 0 0,31-29-1 0 0,-28 23-304 0 0,-1-1 0 0 0,-1-1-1 0 0,0 0 1 0 0,-2-1-1 0 0,0-1 1 0 0,-2-1-1 0 0,21-48 1 0 0,-35 73 256 0 0,1-1 0 0 0,-1 0 0 0 0,0 1 1 0 0,1-1-1 0 0,-1 0 0 0 0,1 1 0 0 0,-1-1 0 0 0,0 0 0 0 0,1 0 0 0 0,-1 1 1 0 0,0-1-1 0 0,0 0 0 0 0,0 0 0 0 0,0 0 0 0 0,0 0 0 0 0,0 1 1 0 0,0-1-1 0 0,0 0 0 0 0,0 0 0 0 0,0 0 0 0 0,0 1 0 0 0,0-1 0 0 0,0 0 1 0 0,-1 0-1 0 0,1 1 0 0 0,0-1 0 0 0,-1 0 0 0 0,1 0 0 0 0,-1 1 0 0 0,1-1 1 0 0,-1 0-1 0 0,1 1 0 0 0,-1-1 0 0 0,1 0 0 0 0,-1 1 0 0 0,1-1 1 0 0,-1 1-1 0 0,0-1 0 0 0,1 1 0 0 0,-1-1 0 0 0,0 1 0 0 0,1 0 0 0 0,-1-1 1 0 0,0 1-1 0 0,-1 0 0 0 0,1 0 68 0 0,0 0 1 0 0,-1 0-1 0 0,1 0 0 0 0,0 1 1 0 0,0-1-1 0 0,0 0 0 0 0,-1 1 1 0 0,1-1-1 0 0,0 1 0 0 0,0 0 1 0 0,0-1-1 0 0,0 1 0 0 0,0 0 1 0 0,0 0-1 0 0,0-1 0 0 0,0 1 1 0 0,0 0-1 0 0,1 0 0 0 0,-1 0 0 0 0,0 0 1 0 0,0 0-1 0 0,1 0 0 0 0,-1 0 1 0 0,1 1-1 0 0,-1-1 0 0 0,1 0 1 0 0,-1 0-1 0 0,1 3 0 0 0,-2 3 408 0 0,1 1-1 0 0,0-1 0 0 0,1 1 1 0 0,0 0-1 0 0,0-1 0 0 0,0 1 1 0 0,1 0-1 0 0,0-1 0 0 0,1 1 1 0 0,0-1-1 0 0,3 10 0 0 0,6 9 523 0 0,24 45-1 0 0,7 16-463 0 0,-39-78-583 0 0,1 1 0 0 0,-1 0 0 0 0,-1 0 0 0 0,0 0 0 0 0,0 0 0 0 0,-1 0 0 0 0,-1 0 0 0 0,1 1 0 0 0,-2 9 0 0 0,0-16-150 0 0,0 0 1 0 0,0-1 0 0 0,0 1 0 0 0,0 0 0 0 0,-1-1 0 0 0,1 1 0 0 0,-1-1 0 0 0,0 1 0 0 0,0-1 0 0 0,-1 0-1 0 0,1 0 1 0 0,0 0 0 0 0,-1 0 0 0 0,0 0 0 0 0,0-1 0 0 0,0 1 0 0 0,0-1 0 0 0,0 0 0 0 0,0 0 0 0 0,-1 0-1 0 0,1 0 1 0 0,-1-1 0 0 0,1 1 0 0 0,-1-1 0 0 0,0 0 0 0 0,1 0 0 0 0,-6 1 0 0 0,-5 1-833 0 0,-1-1 1 0 0,1-1-1 0 0,-1 0 1 0 0,1-1-1 0 0,-1-1 1 0 0,-26-3-1 0 0,21 0-22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1 592 0 0,'0'64'12697'0'0,"0"4"-8002"0"0,1 26-4661 0 0,2-31 876 0 0,-1-41-1078 0 0,2 54-419 0 0,-10-28-4206 0 0,-7-72-5962 0 0,13 23 10710 0 0,-5-27-1863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1572 0 0,'2'-45'7463'0'0,"0"4"-2167"0"0,21 53-13644 0 0,-11-5 6001 0 0,1 2 511 0 0,-3 4 336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78 24575,'-1'0'0,"1"-1"0,-1 1 0,1-1 0,-1 1 0,1-1 0,-1 0 0,1 1 0,-1-1 0,1 1 0,0-1 0,-1 0 0,1 0 0,0 1 0,0-1 0,0 0 0,-1 1 0,1-1 0,0 0 0,0 0 0,0 1 0,0-1 0,0 0 0,0 0 0,1 1 0,-1-1 0,0 0 0,0 0 0,0 1 0,1-1 0,-1 0 0,21-19 0,32-3 0,-37 19 0,1 1 0,0 0 0,0 1 0,0 1 0,0 0 0,1 2 0,-1 0 0,0 0 0,0 2 0,-1 0 0,1 1 0,0 1 0,-1 0 0,0 1 0,0 1 0,-1 1 0,0 0 0,21 15 0,-19-10 0,0 1 0,-1 0 0,0 1 0,-1 1 0,-1 1 0,0 0 0,-2 0 0,0 1 0,-1 1 0,0 0 0,-2 1 0,0 0 0,-1 0 0,5 25 0,-6-19 0,-2 0 0,-1 0 0,-1 0 0,-1 0 0,-1 1 0,-1-1 0,-2 0 0,0 1 0,-2-1 0,-1 0 0,-1-1 0,-1 1 0,-1-1 0,-2-1 0,0 1 0,-2-2 0,0 1 0,-2-2 0,0 0 0,-1 0 0,-2-2 0,0 0 0,-1 0 0,-1-2 0,-1 0 0,-33 23 0,20-20 0,0-2 0,-1-1 0,0-1 0,-2-2 0,0-1 0,-61 14 0,78-24 0,0 0 0,0-2 0,0 0 0,0-2 0,-1 0 0,1-1 0,0 0 0,0-2 0,0 0 0,0-2 0,0 0 0,1 0 0,0-2 0,0-1 0,-18-9 0,20 5 0,0 0 0,0-1 0,1 0 0,1-1 0,0-1 0,1 0 0,1-1 0,0 0 0,2-1 0,-1 0 0,2-1 0,0 0 0,-7-22 0,3 3 0,1-1 0,2 0 0,2-1 0,2 0 0,-4-69 0,10 81 8,1 1 0,1 0 0,2 1 0,0-1 0,2 0 0,0 1 0,2 0 0,1 1 0,1 0 0,1 0 0,1 1 0,1 0 0,1 1 0,18-22 0,-20 30-76,-1 0 1,2 2-1,0-1 1,0 2-1,2 0 1,-1 0-1,1 2 1,0-1-1,1 2 1,0 0-1,1 1 1,-1 1-1,1 0 1,0 2-1,1-1 1,-1 2-1,1 1 1,0 0-1,0 1 1,-1 1-1,24 2 1,-5 3-6759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1 300 0 0,'1'0'192'0'0,"-1"0"0"0"0,0 0 0 0 0,1 0 1 0 0,-1 0-1 0 0,0 0 0 0 0,1 0 0 0 0,-1 0 0 0 0,1 0 0 0 0,-1 0 0 0 0,0 0 0 0 0,1 0 1 0 0,-1 0-1 0 0,0 0 0 0 0,1 0 0 0 0,-1 0 0 0 0,1 0 0 0 0,-1 0 0 0 0,0 1 0 0 0,1-1 1 0 0,-1 0-1 0 0,0 0 0 0 0,1 0 0 0 0,-1 1 0 0 0,0-1 0 0 0,0 0 0 0 0,1 0 0 0 0,-1 1 1 0 0,0-1-1 0 0,0 0 0 0 0,1 1 0 0 0,-1-1 0 0 0,0 0 0 0 0,0 1 0 0 0,0-1 0 0 0,0 0 1 0 0,1 1-1 0 0,-1-1 0 0 0,0 0 0 0 0,0 1 0 0 0,0-1 0 0 0,0 1 0 0 0,0-1 0 0 0,0 0 1 0 0,0 1-1 0 0,0-1 0 0 0,0 1 0 0 0,0-1 0 0 0,0 0 0 0 0,0 1 0 0 0,0-1 0 0 0,-1 1 1 0 0,-17 26 2229 0 0,-35 26-2788 0 0,52-52 531 0 0,-2 1-90 0 0,0 0-1 0 0,1 0 0 0 0,-1 0 0 0 0,1 1 0 0 0,0-1 0 0 0,0 0 0 0 0,0 1 0 0 0,0 0 0 0 0,0-1 0 0 0,0 1 0 0 0,1 0 1 0 0,0 0-1 0 0,-1 0 0 0 0,1 0 0 0 0,0 0 0 0 0,0 1 0 0 0,1-1 0 0 0,-1 0 0 0 0,1 0 0 0 0,-1 0 0 0 0,1 1 0 0 0,0-1 0 0 0,0 0 1 0 0,0 1-1 0 0,1-1 0 0 0,-1 0 0 0 0,1 0 0 0 0,0 0 0 0 0,0 1 0 0 0,0-1 0 0 0,3 4 0 0 0,1 2 249 0 0,2 0 0 0 0,-1-1 0 0 0,1 1 0 0 0,1-2 0 0 0,-1 1 0 0 0,1-1 0 0 0,1 0 0 0 0,10 6 0 0 0,-1 0-170 0 0,-8-7-131 0 0,-1 1 0 0 0,0-1 0 0 0,0 2 0 0 0,13 13-1 0 0,-22-19-192 0 0,0 1-1 0 0,0-1 0 0 0,-1 0 0 0 0,1 0 0 0 0,0 0 1 0 0,-1 0-1 0 0,1 1 0 0 0,-1-1 0 0 0,0 0 0 0 0,1 0 1 0 0,-1 0-1 0 0,0 0 0 0 0,0 0 0 0 0,-1-1 0 0 0,1 1 0 0 0,0 0 1 0 0,-1 0-1 0 0,-2 2 0 0 0,-31 37-3954 0 0,17-25 1207 0 0,0-2 0 0 0,-32 21-1 0 0,35-26 1556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22 240 0 0,'-3'-22'17928'0'0,"0"34"-18060"0"0,-5 32 704 0 0,1 1 0 0 0,0 85 0 0 0,16 93-2864 0 0,3-131-3050 0 0,-10-80 3634 0 0,1-1 0 0 0,1 1 0 0 0,0-1 0 0 0,0 0 0 0 0,10 18 0 0 0,-5-19 138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1 516 0 0,'-1'3'9924'0'0,"-3"6"-4740"0"0,-19 59-3486 0 0,20-41-2099 0 0,2 0 0 0 0,1 36 0 0 0,9 12-6486 0 0,-8-70 5995 0 0,1-1 0 0 0,-1 1 0 0 0,1-1 0 0 0,0 0-1 0 0,0 0 1 0 0,1 0 0 0 0,-1 0 0 0 0,6 6 0 0 0,-3-6-187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22 84 0 0,'0'0'364'0'0,"0"-1"-1"0"0,0 0 1 0 0,0 0-1 0 0,0 0 1 0 0,0 1-1 0 0,0-1 1 0 0,0 0-1 0 0,-1 0 1 0 0,1 0-1 0 0,0 1 1 0 0,-1-1-1 0 0,1 0 1 0 0,0 1-1 0 0,-1-1 1 0 0,1 0 0 0 0,-1 1-1 0 0,1-1 1 0 0,-1 0-1 0 0,1 1 1 0 0,-1-1-1 0 0,0 1 1 0 0,1-1-1 0 0,-1 1 1 0 0,0-1-1 0 0,1 1 1 0 0,-2-1-1 0 0,-28-2 4354 0 0,-41 17-2895 0 0,52-9-1470 0 0,-34 7-1074 0 0,-13 4-4494 0 0,-1-2-3610 0 0,48-10 7288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16 101 60 0 0,'-2'-2'516'0'0,"1"1"0"0"0,0-1 0 0 0,-1 0 1 0 0,1 1-1 0 0,0-1 0 0 0,0 0 0 0 0,0 0 0 0 0,0 0 0 0 0,0 1 0 0 0,0-1 0 0 0,1 0 0 0 0,-1 0 1 0 0,1 0-1 0 0,-1 0 0 0 0,1-1 0 0 0,0 1 0 0 0,0 0 0 0 0,-1 0 0 0 0,2 0 0 0 0,-1 0 1 0 0,0 0-1 0 0,0 0 0 0 0,1 0 0 0 0,-1 0 0 0 0,1 0 0 0 0,-1 0 0 0 0,2-3 0 0 0,19-13 3667 0 0,13 4-4291 0 0,-29 12 117 0 0,-1 0 0 0 0,1 0 1 0 0,0 1-1 0 0,0-1 0 0 0,0 1 1 0 0,1 1-1 0 0,-1-1 0 0 0,0 1 1 0 0,0 0-1 0 0,0 0 0 0 0,0 0 1 0 0,1 1-1 0 0,-1 0 0 0 0,0 0 0 0 0,0 0 1 0 0,0 0-1 0 0,0 1 0 0 0,-1 0 1 0 0,1 0-1 0 0,0 0 0 0 0,-1 1 1 0 0,1 0-1 0 0,-1-1 0 0 0,0 1 1 0 0,0 1-1 0 0,0-1 0 0 0,0 1 1 0 0,-1 0-1 0 0,1-1 0 0 0,-1 1 1 0 0,0 1-1 0 0,0-1 0 0 0,0 0 1 0 0,-1 1-1 0 0,0 0 0 0 0,1-1 0 0 0,-2 1 1 0 0,1 0-1 0 0,1 8 0 0 0,2 6-38 0 0,-1 1 0 0 0,0 0-1 0 0,-2 0 1 0 0,0 0-1 0 0,-2 0 1 0 0,0 0 0 0 0,-3 21-1 0 0,-30 139-161 0 0,19-120 97 0 0,1-18 42 0 0,10-35 95 0 0,0 0 1 0 0,1 0-1 0 0,0 1 0 0 0,0-1 1 0 0,1 1-1 0 0,-1 12 1 0 0,2-19-33 0 0,1 0 0 0 0,0 0 0 0 0,-1-1 0 0 0,1 1 0 0 0,0 0 1 0 0,0-1-1 0 0,0 1 0 0 0,-1 0 0 0 0,1-1 0 0 0,0 1 0 0 0,0-1 1 0 0,0 1-1 0 0,0-1 0 0 0,0 0 0 0 0,0 0 0 0 0,0 1 0 0 0,0-1 1 0 0,0 0-1 0 0,0 0 0 0 0,0 0 0 0 0,0 0 0 0 0,0 0 0 0 0,0 0 0 0 0,0 0 1 0 0,2 0-1 0 0,31-1-7 0 0,-32 1 1 0 0,145-16-2358 0 0,-25 2-6919 0 0,-69 9 4909 0 0,-28 3 2630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7 616 0 0,'-4'-6'4661'0'0,"-5"13"-992"0"0,-7 14 583 0 0,12-10-3435 0 0,1 0 0 0 0,-1 0 0 0 0,2 0 0 0 0,-3 14 0 0 0,3-7-786 0 0,1 1 0 0 0,0-1 0 0 0,2 0 0 0 0,2 21 0 0 0,10 17-3018 0 0,-11-51 2102 0 0,0 1 1 0 0,0-1 0 0 0,1 0 0 0 0,0 1 0 0 0,0-1 0 0 0,1-1-1 0 0,-1 1 1 0 0,1 0 0 0 0,0-1 0 0 0,0 0 0 0 0,0 0-1 0 0,7 5 1 0 0,3 0-804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33 996 0 0,'0'-1'270'0'0,"-1"-1"0"0"0,1 0-1 0 0,-1 1 1 0 0,1-1 0 0 0,-1 0 0 0 0,0 1-1 0 0,0-1 1 0 0,0 1 0 0 0,0-1 0 0 0,0 1 0 0 0,0 0-1 0 0,0-1 1 0 0,0 1 0 0 0,-1 0 0 0 0,1 0-1 0 0,0 0 1 0 0,-1 0 0 0 0,1 0 0 0 0,-1 0-1 0 0,1 0 1 0 0,-1 1 0 0 0,1-1 0 0 0,-1 0 0 0 0,0 1-1 0 0,1-1 1 0 0,-1 1 0 0 0,0 0 0 0 0,0-1-1 0 0,1 1 1 0 0,-1 0 0 0 0,-3 0 0 0 0,-70-1 1341 0 0,54 2-1002 0 0,-107 5-861 0 0,36 0-2958 0 0,0-8-3820 0 0,78 0 5729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61 440 0 0,'-1'-1'370'0'0,"0"1"1"0"0,1-1-1 0 0,-1 0 0 0 0,1 1 0 0 0,0-1 1 0 0,-1 0-1 0 0,1 0 0 0 0,0 1 1 0 0,-1-1-1 0 0,1 0 0 0 0,0 0 0 0 0,0 0 1 0 0,-1 0-1 0 0,1 1 0 0 0,0-1 0 0 0,0 0 1 0 0,0 0-1 0 0,0 0 0 0 0,0 0 1 0 0,0 0-1 0 0,1 1 0 0 0,-1-1 0 0 0,0 0 1 0 0,0 0-1 0 0,1 0 0 0 0,-1 1 0 0 0,0-1 1 0 0,1 0-1 0 0,0-1 0 0 0,1 0 69 0 0,-1 0-1 0 0,1 1 1 0 0,0-1-1 0 0,0 0 0 0 0,0 1 1 0 0,1-1-1 0 0,-1 1 1 0 0,0 0-1 0 0,0 0 1 0 0,3-1-1 0 0,7-2 69 0 0,-1 0-1 0 0,1 1 1 0 0,17-2 0 0 0,-25 4-470 0 0,1 0 1 0 0,0 1 0 0 0,-1 0-1 0 0,1 0 1 0 0,0 0 0 0 0,0 1 0 0 0,-1-1-1 0 0,1 1 1 0 0,-1 0 0 0 0,1 0-1 0 0,-1 1 1 0 0,1 0 0 0 0,-1-1-1 0 0,0 1 1 0 0,0 1 0 0 0,0-1 0 0 0,0 1-1 0 0,0-1 1 0 0,4 4 0 0 0,-4-1-63 0 0,1 1 1 0 0,-1-1 0 0 0,0 1-1 0 0,-1-1 1 0 0,0 1 0 0 0,1 0 0 0 0,-2 0-1 0 0,1 0 1 0 0,-1 1 0 0 0,0-1-1 0 0,0 1 1 0 0,1 12 0 0 0,2 27-105 0 0,-2 2 0 0 0,-2-1 1 0 0,-2 0-1 0 0,-2 0 0 0 0,-2 0 1 0 0,-2 0-1 0 0,-18 61 0 0 0,20-86 315 0 0,1 1 1 0 0,1 0-1 0 0,-1 36 0 0 0,5-58-172 0 0,-1-1-1 0 0,1 1 1 0 0,-1-1 0 0 0,1 1-1 0 0,-1-1 1 0 0,1 1 0 0 0,0-1-1 0 0,-1 1 1 0 0,1-1 0 0 0,-1 0-1 0 0,1 1 1 0 0,0-1 0 0 0,-1 0-1 0 0,1 0 1 0 0,0 0 0 0 0,0 1-1 0 0,-1-1 1 0 0,1 0 0 0 0,0 0-1 0 0,-1 0 1 0 0,1 0 0 0 0,0 0-1 0 0,0 0 1 0 0,-1 0 0 0 0,1-1-1 0 0,0 1 1 0 0,-1 0 0 0 0,1 0-1 0 0,0 0 1 0 0,-1-1 0 0 0,1 1-1 0 0,1-1 1 0 0,23-6 35 0 0,13-11-782 0 0,1-1 0 0 0,46-32 0 0 0,-37 21-3686 0 0,2 3-3810 0 0,-38 18 6354 0 0,-5 1 302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3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1692 0 0,'1'-3'1028'0'0,"0"0"-1"0"0,1 0 1 0 0,-1 0 0 0 0,1 0-1 0 0,0 1 1 0 0,0-1-1 0 0,0 0 1 0 0,0 1 0 0 0,0 0-1 0 0,0-1 1 0 0,1 1 0 0 0,4-3-1 0 0,-3 3-584 0 0,1 0 0 0 0,0 0 0 0 0,-1 0 0 0 0,1 1 0 0 0,0 0 0 0 0,0 0 0 0 0,0 1 0 0 0,5-1 0 0 0,-7 1-421 0 0,0-1 0 0 0,0 1 0 0 0,-1 0 0 0 0,1 0 0 0 0,0 0-1 0 0,-1 1 1 0 0,1-1 0 0 0,0 1 0 0 0,-1 0 0 0 0,1-1 0 0 0,0 1 0 0 0,-1 0-1 0 0,1 0 1 0 0,-1 1 0 0 0,0-1 0 0 0,1 0 0 0 0,-1 1 0 0 0,0 0 0 0 0,0-1-1 0 0,0 1 1 0 0,3 3 0 0 0,-2 0-91 0 0,0-1-1 0 0,-1 0 1 0 0,1 1 0 0 0,-1-1-1 0 0,-1 1 1 0 0,1 0 0 0 0,0 0-1 0 0,-1 0 1 0 0,0 0 0 0 0,1 10-1 0 0,-2 5-230 0 0,0 0 0 0 0,-1 0 0 0 0,-1 0 0 0 0,-8 39 0 0 0,4-36 224 0 0,2-10 124 0 0,1 1-1 0 0,0 0 0 0 0,0 21 0 0 0,3-34-37 0 0,0-1 1 0 0,1 1-1 0 0,-1-1 0 0 0,1 1 0 0 0,-1-1 1 0 0,1 0-1 0 0,-1 1 0 0 0,1-1 1 0 0,-1 0-1 0 0,1 1 0 0 0,-1-1 0 0 0,1 0 1 0 0,-1 0-1 0 0,1 0 0 0 0,-1 0 1 0 0,1 1-1 0 0,0-1 0 0 0,-1 0 0 0 0,1 0 1 0 0,-1 0-1 0 0,1 0 0 0 0,0 0 1 0 0,-1 0-1 0 0,1 0 0 0 0,-1 0 0 0 0,1-1 1 0 0,-1 1-1 0 0,1 0 0 0 0,0 0 1 0 0,-1 0-1 0 0,1-1 0 0 0,-1 1 0 0 0,1 0 1 0 0,-1-1-1 0 0,1 1 0 0 0,0-1 1 0 0,30-11-385 0 0,-25 9 228 0 0,38-15-1278 0 0,-17 6-832 0 0,0 2-1 0 0,33-9 1 0 0,-50 17 1595 0 0,-1 0-1 0 0,0 1 1 0 0,0 0 0 0 0,1 1-1 0 0,-1 0 1 0 0,0 0 0 0 0,1 1-1 0 0,-1 0 1 0 0,0 1 0 0 0,18 5-1 0 0,2 6-672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46 144 0 0,'-15'-26'4706'0'0,"11"7"4485"0"0,-2 57-5174 0 0,-2 15-4309 0 0,5-9-240 0 0,2 25-3769 0 0,1-65 3463 0 0,1 1 0 0 0,0 0 0 0 0,0 0 0 0 0,0-1 0 0 0,0 1 0 0 0,1-1 0 0 0,0 1 0 0 0,0-1 0 0 0,0 0-1 0 0,1 1 1 0 0,5 6 0 0 0,0-4-906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4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24575,'-33'-12'0,"28"10"0,0-1 0,-1 1 0,1 0 0,0 0 0,-1 1 0,1 0 0,-6-1 0,8 2 0,1 0 0,0 0 0,0 1 0,0-1 0,-1 1 0,1-1 0,0 1 0,0 0 0,0 0 0,0-1 0,0 2 0,0-1 0,1 0 0,-1 0 0,0 1 0,0-1 0,1 0 0,-1 1 0,1 0 0,-1-1 0,1 1 0,0 0 0,-2 4 0,-1 1 0,0 1 0,1-1 0,0 1 0,1 0 0,0 0 0,0 0 0,0 0 0,1 0 0,0 10 0,4 81 0,-1-45 0,-2-49 0,1 1 0,-1-1 0,1 0 0,0 1 0,0-1 0,0 0 0,1 0 0,-1 0 0,1 0 0,0 0 0,6 8 0,-7-12 0,-1 0 0,1 0 0,0 0 0,0 0 0,0-1 0,-1 1 0,1 0 0,0-1 0,0 1 0,0-1 0,0 1 0,0-1 0,0 1 0,0-1 0,0 0 0,1 1 0,-1-1 0,0 0 0,0 0 0,0 0 0,0 0 0,2 0 0,0-1 0,-1 0 0,1 0 0,0 0 0,-1 0 0,0 0 0,1-1 0,-1 1 0,0-1 0,0 0 0,0 0 0,0 1 0,0-1 0,3-4 0,8-13 0,0 0 0,-1-1 0,-1 0 0,-1-1 0,-1-1 0,-1 1 0,-1-1 0,5-25 0,4-9 0,-12 63 0,-1-1 0,0 1 0,0 0 0,-1 0 0,3 15 0,4 18 46,26 66 1,-9-28-1505,-19-55-5368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11 24 0 0,'-1'-1'170'0'0,"1"1"0"0"0,0-1 0 0 0,-1 0 0 0 0,1 1 0 0 0,0-1 0 0 0,-1 1 0 0 0,1-1 0 0 0,-1 0 0 0 0,1 1 0 0 0,-1 0 0 0 0,1-1 0 0 0,-1 1 0 0 0,1-1-1 0 0,-1 1 1 0 0,1-1 0 0 0,-1 1 0 0 0,0 0 0 0 0,1-1 0 0 0,-1 1 0 0 0,0 0 0 0 0,1 0 0 0 0,-1 0 0 0 0,0-1 0 0 0,1 1 0 0 0,-1 0 0 0 0,0 0 0 0 0,1 0 0 0 0,-1 0 0 0 0,0 0 0 0 0,0 0 0 0 0,1 0 0 0 0,-1 1 0 0 0,0-1 0 0 0,1 0 0 0 0,-1 0 0 0 0,0 0 0 0 0,1 1 0 0 0,-1-1 0 0 0,1 0-1 0 0,-1 1 1 0 0,0-1 0 0 0,0 1 0 0 0,-45 17 143 0 0,31-12 156 0 0,-21 5-1875 0 0,-1-2 0 0 0,0-1 0 0 0,-46 3 0 0 0,55-7 56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30 884 0 0,'0'-1'481'0'0,"0"1"0"0"0,0-1-1 0 0,6-7 6251 0 0,-6 8-6250 0 0,1-1 0 0 0,-1 1 0 0 0,1 0-1 0 0,0-1 1 0 0,0 1 0 0 0,24-9 3968 0 0,20 2-2665 0 0,-41 7-1760 0 0,0-1-1 0 0,-1 1 1 0 0,1-1-1 0 0,0 1 1 0 0,-1 1 0 0 0,1-1-1 0 0,0 0 1 0 0,-1 1 0 0 0,1 0-1 0 0,0 0 1 0 0,-1 0-1 0 0,1 0 1 0 0,-1 0 0 0 0,0 1-1 0 0,1 0 1 0 0,-1-1-1 0 0,0 1 1 0 0,0 0 0 0 0,0 1-1 0 0,0-1 1 0 0,4 5 0 0 0,-5-3-32 0 0,1 1 0 0 0,-1-1 0 0 0,0 1 0 0 0,0 0 1 0 0,0-1-1 0 0,-1 1 0 0 0,0 0 0 0 0,0 0 0 0 0,0 0 1 0 0,0 0-1 0 0,-1 0 0 0 0,0 1 0 0 0,0-1 0 0 0,0 0 1 0 0,-2 7-1 0 0,-7 47-2 0 0,-3 0 1 0 0,-24 72 0 0 0,9-35 14 0 0,20-71 134 0 0,1 0 0 0 0,1 0 0 0 0,-2 38 0 0 0,7-62-118 0 0,0 1-1 0 0,0 0 1 0 0,1-1-1 0 0,-1 1 1 0 0,0 0-1 0 0,1-1 1 0 0,-1 1 0 0 0,1-1-1 0 0,0 1 1 0 0,0-1-1 0 0,-1 1 1 0 0,1-1-1 0 0,0 1 1 0 0,0-1-1 0 0,0 0 1 0 0,1 0-1 0 0,-1 1 1 0 0,0-1 0 0 0,0 0-1 0 0,1 0 1 0 0,-1 0-1 0 0,0 0 1 0 0,1-1-1 0 0,-1 1 1 0 0,1 0-1 0 0,0-1 1 0 0,-1 1 0 0 0,1-1-1 0 0,-1 1 1 0 0,1-1-1 0 0,0 1 1 0 0,-1-1-1 0 0,1 0 1 0 0,0 0-1 0 0,-1 0 1 0 0,1 0 0 0 0,0 0-1 0 0,-1-1 1 0 0,4 0-1 0 0,9 0-34 0 0,0-1 1 0 0,0-1-1 0 0,20-6 0 0 0,-29 8-8 0 0,25-9-976 0 0,-1 0-1 0 0,32-17 1 0 0,-3-6-4424 0 0,-7-3-3349 0 0,-41 27 6911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4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1344 0 0,'5'-3'12027'0'0,"7"3"-6937"0"0,15 4-4612 0 0,-15-2-61 0 0,-12-2 140 0 0,35 6-85 0 0,-20-4-602 0 0,1 0 1 0 0,0 2-1 0 0,-1 0 0 0 0,19 7 0 0 0,-34-10 57 0 0,1-1 0 0 0,0 1-1 0 0,-1 0 1 0 0,1-1 0 0 0,-1 1-1 0 0,1 0 1 0 0,-1-1-1 0 0,1 1 1 0 0,-1 0 0 0 0,1 0-1 0 0,-1 0 1 0 0,0-1-1 0 0,1 1 1 0 0,-1 0 0 0 0,0 0-1 0 0,0 0 1 0 0,0 0 0 0 0,0 0-1 0 0,0 0 1 0 0,0 0-1 0 0,0-1 1 0 0,0 1 0 0 0,0 0-1 0 0,0 0 1 0 0,0 0-1 0 0,0 0 1 0 0,-1 0 0 0 0,0 1-1 0 0,-12 39-800 0 0,2-3 849 0 0,11-37 57 0 0,1 1 0 0 0,0-1 0 0 0,0 1 0 0 0,0-1 0 0 0,0 0 0 0 0,0 1 0 0 0,0-1 0 0 0,0 0 1 0 0,0 0-1 0 0,1 0 0 0 0,-1 1 0 0 0,0-2 0 0 0,1 1 0 0 0,-1 0 0 0 0,1 0 0 0 0,-1 0 0 0 0,2 0 0 0 0,26 12 340 0 0,-18-9-301 0 0,-1 1-1 0 0,0 0 0 0 0,0 0 1 0 0,15 12-1 0 0,-22-16-139 0 0,-1 1-1 0 0,1 0 1 0 0,0 1 0 0 0,-1-1-1 0 0,0 0 1 0 0,1 1 0 0 0,-1-1 0 0 0,0 1-1 0 0,0 0 1 0 0,0 0 0 0 0,-1 0-1 0 0,1 0 1 0 0,-1 0 0 0 0,1 0 0 0 0,-1 0-1 0 0,0 1 1 0 0,0-1 0 0 0,0 4 0 0 0,-1-5-152 0 0,0-1 1 0 0,0 0-1 0 0,0 0 1 0 0,-1 1 0 0 0,1-1-1 0 0,0 0 1 0 0,-1 0 0 0 0,1 1-1 0 0,-1-1 1 0 0,1 0 0 0 0,-1 0-1 0 0,1 0 1 0 0,-1 0-1 0 0,0 0 1 0 0,0 0 0 0 0,1 0-1 0 0,-1 0 1 0 0,0 0 0 0 0,0 0-1 0 0,0 0 1 0 0,0-1 0 0 0,0 1-1 0 0,0 0 1 0 0,0-1-1 0 0,0 1 1 0 0,-2 0 0 0 0,-35 8-7098 0 0,27-7 5552 0 0,-3 0 506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18 700 0 0,'-14'-17'7640'0'0,"13"17"-7400"0"0,0 1 0 0 0,0 0 0 0 0,0-1-1 0 0,1 1 1 0 0,-1 0 0 0 0,0 0-1 0 0,1 0 1 0 0,-1 0 0 0 0,1 0-1 0 0,-1-1 1 0 0,1 1 0 0 0,-1 0 0 0 0,1 0-1 0 0,-1 0 1 0 0,1 0 0 0 0,0 0-1 0 0,0 0 1 0 0,-1 1 0 0 0,1-1 0 0 0,0 0-1 0 0,0 2 1 0 0,-11 40 1921 0 0,-7 43-1842 0 0,17-75-936 0 0,0 0 1 0 0,1 0-1 0 0,0 0 0 0 0,3 17 0 0 0,-2-21-102 0 0,1-1 0 0 0,-1 0 0 0 0,1 0 0 0 0,0 0 0 0 0,1 0-1 0 0,0 0 1 0 0,0-1 0 0 0,0 1 0 0 0,0-1 0 0 0,1 0 0 0 0,0 0 0 0 0,0 0 0 0 0,0 0-1 0 0,1-1 1 0 0,5 5 0 0 0,3 0-701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22 860 0 0,'-5'-6'1048'0'0,"-5"1"92"0"0,6 1-224 0 0,-11 0-188 0 0,6 4-100 0 0,-11-3-35 0 0,1 6-57 0 0,0-3-64 0 0,-5 2-88 0 0,0 2-100 0 0,-5-2-172 0 0,0 3-232 0 0,1-3-264 0 0,-1 0-380 0 0,5-2-417 0 0,0 0-219 0 0,-5 0-32 0 0,5 0 80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1304 0 0,'1'-3'702'0'0,"-1"1"-1"0"0,0-1 1 0 0,1 1-1 0 0,-1-1 1 0 0,1 1 0 0 0,0-1-1 0 0,0 1 1 0 0,0 0-1 0 0,0-1 1 0 0,0 1 0 0 0,0 0-1 0 0,1 0 1 0 0,-1 0-1 0 0,1 0 1 0 0,0 0-1 0 0,2-3 1 0 0,1 1-136 0 0,1-1 1 0 0,-1 1-1 0 0,1 1 0 0 0,0-1 1 0 0,-1 1-1 0 0,10-4 0 0 0,-6 3-442 0 0,1 1 0 0 0,-1 0 1 0 0,1 0-1 0 0,0 1 0 0 0,0 0 0 0 0,0 1 0 0 0,0 0 0 0 0,16 1 0 0 0,-22 1-143 0 0,0 0-1 0 0,0 0 1 0 0,-1 0-1 0 0,1 0 1 0 0,0 1-1 0 0,-1 0 0 0 0,0-1 1 0 0,1 1-1 0 0,-1 1 1 0 0,0-1-1 0 0,0 0 1 0 0,0 1-1 0 0,0-1 1 0 0,0 1-1 0 0,-1 0 1 0 0,1 0-1 0 0,-1 0 0 0 0,0 0 1 0 0,0 1-1 0 0,0-1 1 0 0,0 1-1 0 0,-1-1 1 0 0,1 1-1 0 0,-1-1 1 0 0,0 1-1 0 0,0 0 0 0 0,0 0 1 0 0,-1 0-1 0 0,1-1 1 0 0,-1 7-1 0 0,2 12-235 0 0,-2 1 0 0 0,0-1-1 0 0,-7 43 1 0 0,6-61 233 0 0,-22 118-470 0 0,-2 25 404 0 0,13-98 265 0 0,9-41 55 0 0,1 1-1 0 0,0 0 1 0 0,0-1 0 0 0,-1 18-1 0 0,4-26-206 0 0,-1 1-1 0 0,0 0 0 0 0,1 0 1 0 0,-1 0-1 0 0,0 0 0 0 0,1 0 1 0 0,-1 0-1 0 0,1-1 0 0 0,-1 1 1 0 0,1 0-1 0 0,0 0 0 0 0,-1-1 1 0 0,1 1-1 0 0,0-1 0 0 0,-1 1 1 0 0,1 0-1 0 0,0-1 0 0 0,0 1 1 0 0,-1-1-1 0 0,1 1 1 0 0,0-1-1 0 0,0 0 0 0 0,0 1 1 0 0,0-1-1 0 0,0 0 0 0 0,0 0 1 0 0,0 0-1 0 0,-1 1 0 0 0,1-1 1 0 0,0 0-1 0 0,0 0 0 0 0,0 0 1 0 0,0-1-1 0 0,0 1 0 0 0,0 0 1 0 0,0 0-1 0 0,1-1 0 0 0,44-6-109 0 0,-38 5 59 0 0,19-4-933 0 0,-1-1 0 0 0,32-14 0 0 0,-37 13-1174 0 0,-1-2 0 0 0,1 0 0 0 0,-2-2 0 0 0,0 0-1 0 0,31-26 1 0 0,-34 20 533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1 436 0 0,'-6'10'6733'0'0,"-11"28"-4964"0"0,-3 7-1427 0 0,10-24 176 0 0,0 1 0 0 0,-6 24 1 0 0,14-38-35 0 0,0 0 0 0 0,0 0 1 0 0,1 0-1 0 0,-1 0 0 0 0,2 0 0 0 0,-1 1 1 0 0,1-1-1 0 0,1 0 0 0 0,1 13 0 0 0,0-18-410 0 0,-1 0-1 0 0,0-1 1 0 0,1 1-1 0 0,-1 0 1 0 0,1-1-1 0 0,0 1 1 0 0,0-1-1 0 0,0 1 1 0 0,0-1-1 0 0,1 0 1 0 0,-1 0-1 0 0,0 0 1 0 0,1 0-1 0 0,-1-1 1 0 0,1 1-1 0 0,0-1 1 0 0,0 1-1 0 0,0-1 1 0 0,0 0-1 0 0,-1 0 1 0 0,1 0-1 0 0,1 0 1 0 0,-1-1-1 0 0,0 1 1 0 0,0-1-1 0 0,0 0 1 0 0,0 0-1 0 0,3 0 0 0 0,9 0-261 0 0,0 0-1 0 0,1-1 0 0 0,-1-1 0 0 0,18-4 0 0 0,12-9-2579 0 0,-38 12 1968 0 0,-1 0-1 0 0,0 0 0 0 0,0 0 1 0 0,0-1-1 0 0,-1 0 0 0 0,1 0 0 0 0,-1 0 1 0 0,0-1-1 0 0,0 0 0 0 0,0 0 0 0 0,-1 0 1 0 0,1-1-1 0 0,-1 1 0 0 0,4-10 1 0 0,-2-2-630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1 672 0 0,'-12'18'1387'0'0,"1"1"1"0"0,0 1-1 0 0,1 0 0 0 0,1 0 1 0 0,-10 37-1 0 0,-18 111-289 0 0,30-122-3257 0 0,2 0 1 0 0,2 0-1 0 0,3 59 0 0 0,4-70 760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1204 0 0,'-1'18'11687'0'0,"1"12"-7172"0"0,1 18-6046 0 0,3-17 2413 0 0,3 16-1121 0 0,-5-28-1037 0 0,1 1-1 0 0,9 33 0 0 0,-11-48 710 0 0,1-1-1 0 0,0 0 1 0 0,-1 0-1 0 0,1 0 1 0 0,1 0-1 0 0,-1 0 1 0 0,1 0-1 0 0,-1-1 1 0 0,1 1-1 0 0,0-1 1 0 0,0 1-1 0 0,0-1 1 0 0,1 0-1 0 0,-1 0 1 0 0,1-1 0 0 0,0 1-1 0 0,5 2 1 0 0,5 0-959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15 548 0 0,'-1'-1'199'0'0,"1"0"0"0"0,-1 0 0 0 0,0 0 0 0 0,0 0 0 0 0,0 0 0 0 0,0 0 0 0 0,0 1 0 0 0,0-1 0 0 0,-1 0 0 0 0,1 0 1 0 0,0 1-1 0 0,0-1 0 0 0,0 1 0 0 0,-1-1 0 0 0,1 1 0 0 0,0 0 0 0 0,-1-1 0 0 0,1 1 0 0 0,0 0 0 0 0,-1 0 0 0 0,1 0 0 0 0,0 0 0 0 0,-3 0 0 0 0,-41-2 600 0 0,43 2-562 0 0,-63 4-128 0 0,0 2 1 0 0,-74 18-1 0 0,58-10-4402 0 0,62-10 2941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6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99 291 24575,'15'-1'0,"0"-1"0,0 0 0,17-5 0,38-6 0,-49 12 0,-1 1 0,0 0 0,1 2 0,-1 0 0,0 1 0,0 2 0,0 0 0,19 7 0,-29-7 0,0 0 0,0 0 0,0 1 0,-1 0 0,1 0 0,-2 1 0,1 1 0,-1-1 0,0 2 0,-1-1 0,1 1 0,-2 0 0,1 0 0,-1 1 0,-1-1 0,6 14 0,-8-15 0,1 0 0,-1 0 0,-1 1 0,0-1 0,0 1 0,0-1 0,-1 1 0,-1-1 0,1 1 0,-1 0 0,-1 0 0,0-1 0,0 1 0,0-1 0,-1 1 0,0-1 0,-1 1 0,0-1 0,-1 0 0,1 0 0,-1-1 0,-1 1 0,1-1 0,-1 0 0,-1 0 0,1 0 0,-1-1 0,-1 0 0,1 0 0,-1 0 0,0-1 0,0 0 0,0-1 0,-1 1 0,1-1 0,-1-1 0,0 1 0,-1-1 0,1-1 0,0 0 0,-1 0 0,1 0 0,-1-1 0,-15 0 0,5-2 0,1-1 0,0 0 0,0-2 0,0 0 0,1-1 0,0 0 0,-1-2 0,2 0 0,-1-1 0,1 0 0,0-2 0,1 0 0,0 0 0,1-1 0,0-1 0,1-1 0,0 0 0,1 0 0,0-1 0,1-1 0,1 0 0,0 0 0,1-1 0,1-1 0,0 1 0,1-1 0,1 0 0,1-1 0,0 1 0,2-1 0,0 0 0,0 0 0,2 0 0,0-1 0,3-25 0,1 26-105,0 0 0,2 0 0,0 0 0,1 1 0,0 0 0,2 0 0,0 0 0,0 1 0,2 1 0,0-1 0,1 1 0,24-25 0,-14 17-6721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5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33 24575,'5'-14'0,"-1"-1"0,-5 15 0,1 0 0,0-1 0,-1 1 0,1 0 0,-1-1 0,1 1 0,0 0 0,-1 0 0,1 0 0,-1-1 0,1 1 0,-1 0 0,1 0 0,-1 0 0,1 0 0,-1 0 0,1 0 0,-1 0 0,1 0 0,-1 0 0,1 0 0,-1 0 0,1 0 0,0 0 0,-1 1 0,1-1 0,-1 0 0,1 0 0,-1 0 0,1 1 0,-1-1 0,1 0 0,0 0 0,-1 1 0,-8 3 0,0 1 0,0 0 0,0 0 0,1 1 0,-1 0 0,2 0 0,-1 1 0,1 0 0,0 0 0,-11 16 0,-6 10 0,-25 49 0,34-57 0,-268 511 0,213-397 0,55-110-1365,4-4-5461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56 0 0,'7'-3'13135'0'0,"3"0"-11090"0"0,-2 2-3937 0 0,-1 2 155 0 0,0 0-1 0 0,0 1 1 0 0,0 0-1 0 0,0 0 1 0 0,9 5 0 0 0,-5 0-31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1260 0 0,'5'2'1680'0'0,"0"1"240"0"0,0-3 9 0 0,-1 2-401 0 0,6 0-332 0 0,-10 0-352 0 0,5 0-328 0 0,4-2-368 0 0,-4 2-372 0 0,0-2-352 0 0,0 0-352 0 0,4 0-384 0 0,1 0-368 0 0,0-2-105 0 0,-1 2 97 0 0,1 0 184 0 0,-1 0 276 0 0</inkml:trace>
  <inkml:trace contextRef="#ctx0" brushRef="#br0" timeOffset="1">216 11 936 0 0,'10'0'1212'0'0,"-5"0"120"0"0,-1 0-236 0 0,1 2-236 0 0,0 0-243 0 0,5 0-197 0 0,-1-2-168 0 0,-4 5-192 0 0,5-3-228 0 0,-1 2-272 0 0,-4-2-293 0 0,9 1-331 0 0,5-1-192 0 0,-4-2-12 0 0,-1 2 88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11 532 0 0,'-9'-10'11359'0'0,"14"39"-9067"0"0,1 96-2329 0 0,3-43-3765 0 0,-8-74 2850 0 0,1-1 0 0 0,0 1 0 0 0,0-1 0 0 0,1 1 1 0 0,0-1-1 0 0,0 0 0 0 0,1 0 0 0 0,8 12 0 0 0,-7-8-357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18 660 0 0,'-7'-8'2779'0'0,"6"7"-2650"0"0,1 0-1 0 0,-1 1 1 0 0,0-1 0 0 0,1 0-1 0 0,-1 1 1 0 0,0-1 0 0 0,0 1-1 0 0,1-1 1 0 0,-1 1 0 0 0,0-1-1 0 0,0 1 1 0 0,0-1-1 0 0,0 1 1 0 0,0 0 0 0 0,0-1-1 0 0,0 1 1 0 0,0 0 0 0 0,0 0-1 0 0,0 0 1 0 0,0 0 0 0 0,0 0-1 0 0,0 0 1 0 0,0 0 0 0 0,0 0-1 0 0,0 0 1 0 0,0 0 0 0 0,-1 1-1 0 0,-13 1 91 0 0,-105 14-701 0 0,98-12-704 0 0,1 2 0 0 0,-1 0-1 0 0,-28 12 1 0 0,26-7-63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4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35 139 356 0 0,'-1'0'219'0'0,"0"0"-1"0"0,0 1 1 0 0,0-1 0 0 0,0 0 0 0 0,-1 0-1 0 0,1 0 1 0 0,0 0 0 0 0,0 0-1 0 0,0 0 1 0 0,0-1 0 0 0,-1 1-1 0 0,1 0 1 0 0,0 0 0 0 0,0-1 0 0 0,0 1-1 0 0,0-1 1 0 0,0 1 0 0 0,0-1-1 0 0,0 0 1 0 0,0 1 0 0 0,0-1 0 0 0,0 0-1 0 0,0 0 1 0 0,0 1 0 0 0,0-1-1 0 0,1 0 1 0 0,-1 0 0 0 0,0 0-1 0 0,1 0 1 0 0,-1 0 0 0 0,0 0 0 0 0,1 0-1 0 0,-1 0 1 0 0,1 0 0 0 0,0 0-1 0 0,-1-1 1 0 0,1 1 0 0 0,0 0 0 0 0,0 0-1 0 0,0 0 1 0 0,0-1 0 0 0,0 1-1 0 0,0 0 1 0 0,0 0 0 0 0,0 0-1 0 0,0 0 1 0 0,0-1 0 0 0,1 1 0 0 0,-1 0-1 0 0,0 0 1 0 0,1 0 0 0 0,-1 0-1 0 0,1 0 1 0 0,-1 0 0 0 0,1 0 0 0 0,1-2-1 0 0,1-3 78 0 0,1 0-1 0 0,0-1 1 0 0,0 1-1 0 0,0 0 1 0 0,1 1-1 0 0,0-1 0 0 0,0 1 1 0 0,9-7-1 0 0,-7 7-212 0 0,0 0-1 0 0,0 1 0 0 0,1 0 0 0 0,-1 1 0 0 0,1 0 0 0 0,0 0 1 0 0,-1 1-1 0 0,15-3 0 0 0,-19 4-64 0 0,1 1-1 0 0,-1-1 1 0 0,1 1 0 0 0,0 0-1 0 0,-1 1 1 0 0,1-1 0 0 0,-1 0 0 0 0,1 1-1 0 0,-1 0 1 0 0,1 0 0 0 0,-1 0 0 0 0,1 0-1 0 0,-1 1 1 0 0,0-1 0 0 0,1 1-1 0 0,-1 0 1 0 0,0 0 0 0 0,0 0 0 0 0,0 0-1 0 0,-1 0 1 0 0,6 6 0 0 0,-2 0-9 0 0,1 0 0 0 0,-2 1 0 0 0,1 0 0 0 0,-1 0 1 0 0,-1 0-1 0 0,1 1 0 0 0,-1-1 0 0 0,-1 1 0 0 0,0 0 0 0 0,-1 0 0 0 0,3 15 1 0 0,-4-8-31 0 0,0 0 0 0 0,-1 0 0 0 0,-1 0 1 0 0,0 0-1 0 0,-1 0 0 0 0,-7 23 0 0 0,-3 1-236 0 0,-2-1 0 0 0,-2 0 0 0 0,-1-1 0 0 0,-41 66 0 0 0,2-32-117 0 0,42-56 489 0 0,0 0 0 0 0,-16 27 0 0 0,29-43-49 0 0,1-1 0 0 0,0 0 0 0 0,0 0 0 0 0,0 1 0 0 0,0-1 0 0 0,0 0-1 0 0,0 1 1 0 0,-1-1 0 0 0,1 0 0 0 0,0 0 0 0 0,0 1 0 0 0,0-1 0 0 0,0 0 0 0 0,0 1-1 0 0,0-1 1 0 0,0 0 0 0 0,0 0 0 0 0,0 1 0 0 0,0-1 0 0 0,1 0 0 0 0,-1 1 0 0 0,0-1-1 0 0,0 0 1 0 0,0 0 0 0 0,0 1 0 0 0,0-1 0 0 0,0 0 0 0 0,1 0 0 0 0,-1 1-1 0 0,0-1 1 0 0,0 0 0 0 0,0 0 0 0 0,1 1 0 0 0,-1-1 0 0 0,0 0 0 0 0,1 0 0 0 0,15 5 874 0 0,29-3-986 0 0,-32-2 250 0 0,157 3-2153 0 0,-115-5-2277 0 0,1 0-3578 0 0,-40 2 5459 0 0,-1 2 444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5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21 696 0 0,'-5'-9'18236'0'0,"17"5"-15880"0"0,22 2-2416 0 0,-27 2 245 0 0,12-2-484 0 0,17-1 216 0 0,46 3 0 0 0,-26 9-3087 0 0,-51-8 2246 0 0,0 1 0 0 0,0 0-1 0 0,-1 0 1 0 0,1 0 0 0 0,-1 1 0 0 0,1-1 0 0 0,-1 1-1 0 0,4 4 1 0 0,8 21-5895 0 0,-11-15 5186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1:5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82 144 0 0,'-25'-3'5187'0'0,"15"-2"-596"0"0,7-6 3409 0 0,12 7-3889 0 0,25-3-3239 0 0,92-16-2818 0 0,-48 8-3067 0 0,1 3-3949 0 0,-35 10 3769 0 0,-25 4 3414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0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48 119 196 0 0,'0'0'216'0'0,"-1"1"0"0"0,1-1 0 0 0,0 1 0 0 0,-1-1 1 0 0,1 1-1 0 0,-1-1 0 0 0,0 1 0 0 0,1-1 0 0 0,-1 0 0 0 0,1 1 0 0 0,-1-1 0 0 0,0 0 0 0 0,1 0 1 0 0,-1 0-1 0 0,1 1 0 0 0,-1-1 0 0 0,0 0 0 0 0,1 0 0 0 0,-1 0 0 0 0,0 0 0 0 0,1 0 1 0 0,-1 0-1 0 0,0 0 0 0 0,1 0 0 0 0,-1 0 0 0 0,0-1 0 0 0,1 1 0 0 0,-1 0 0 0 0,0 0 0 0 0,1 0 1 0 0,-1-1-1 0 0,1 1 0 0 0,-1 0 0 0 0,0-1 0 0 0,1 1 0 0 0,-1-1 0 0 0,1 1 0 0 0,-1 0 0 0 0,0-2 1 0 0,0 2 236 0 0,-1-1 0 0 0,0 0 0 0 0,1 1 0 0 0,-1-1 1 0 0,1 0-1 0 0,-1 0 0 0 0,1 0 0 0 0,-1-1 1 0 0,1 1-1 0 0,0 0 0 0 0,-1 0 0 0 0,1-1 0 0 0,0 1 1 0 0,0-1-1 0 0,-2-2 0 0 0,4 1-312 0 0,0-1 0 0 0,1 1 0 0 0,-1 0 0 0 0,1 0 0 0 0,-1 0 0 0 0,1 0 0 0 0,0 0 0 0 0,0 0-1 0 0,0 0 1 0 0,0 0 0 0 0,1 1 0 0 0,-1-1 0 0 0,1 1 0 0 0,0 0 0 0 0,-1 0 0 0 0,5-2 0 0 0,52-33-216 0 0,-55 35 82 0 0,0 0 0 0 0,1 1-1 0 0,-1-1 1 0 0,0 1 0 0 0,1-1 0 0 0,-1 1-1 0 0,1 1 1 0 0,-1-1 0 0 0,1 1 0 0 0,0-1 0 0 0,-1 1-1 0 0,1 0 1 0 0,-1 1 0 0 0,1-1 0 0 0,0 1-1 0 0,-1 0 1 0 0,1 0 0 0 0,-1 1 0 0 0,0-1-1 0 0,1 1 1 0 0,-1 0 0 0 0,0 0 0 0 0,7 5 0 0 0,-6-2 1 0 0,1 1 1 0 0,0-1-1 0 0,-1 1 1 0 0,0 0 0 0 0,-1 1-1 0 0,1-1 1 0 0,-1 1 0 0 0,0 0-1 0 0,-1 0 1 0 0,0 1-1 0 0,0-1 1 0 0,-1 0 0 0 0,3 11-1 0 0,0 4-28 0 0,-1 1-1 0 0,-2-1 0 0 0,0 1 0 0 0,-1 0 0 0 0,-1-1 1 0 0,-1 1-1 0 0,-1 0 0 0 0,-1-1 0 0 0,-1 1 0 0 0,-1-1 1 0 0,-1 0-1 0 0,-12 28 0 0 0,7-24-2 0 0,-1 0 0 0 0,-1-2 1 0 0,-1 1-1 0 0,-1-2 0 0 0,-1 0 0 0 0,-2-1 0 0 0,0-1 0 0 0,-1 0 1 0 0,-36 30-1 0 0,27-23 409 0 0,28-28-367 0 0,0 1-1 0 0,0-1 1 0 0,0 0-1 0 0,0 0 1 0 0,0 0-1 0 0,0 1 1 0 0,0-1-1 0 0,0 0 0 0 0,0 0 1 0 0,0 0-1 0 0,0 1 1 0 0,0-1-1 0 0,0 0 1 0 0,0 0-1 0 0,0 0 1 0 0,0 1-1 0 0,0-1 1 0 0,0 0-1 0 0,0 0 1 0 0,0 0-1 0 0,1 0 0 0 0,-1 1 1 0 0,0-1-1 0 0,0 0 1 0 0,0 0-1 0 0,0 0 1 0 0,0 0-1 0 0,1 0 1 0 0,-1 1-1 0 0,0-1 1 0 0,0 0-1 0 0,0 0 0 0 0,0 0 1 0 0,1 0-1 0 0,-1 0 1 0 0,0 0-1 0 0,0 0 1 0 0,0 0-1 0 0,1 0 1 0 0,-1 0-1 0 0,0 0 1 0 0,0 0-1 0 0,1 0 1 0 0,21-1 432 0 0,218-24 181 0 0,-138 18-4427 0 0,12-1-10142 0 0,-100 7 11961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85 916 0 0,'-18'-3'9856'0'0,"40"-3"-501"0"0,4 0-9586 0 0,11-6 326 0 0,128-35-1273 0 0,-81 37-4086 0 0,-70 10 3017 0 0,-1 0 0 0 0,0 2 1 0 0,0-1-1 0 0,16 5 1 0 0,-14 0 454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6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21 468 0 0,'-13'-20'12749'0'0,"11"24"-9261"0"0,-1 9-3349 0 0,-5 39 381 0 0,3 1 0 0 0,2 92 1 0 0,12 23-2687 0 0,-7-125 930 0 0,20 126-10465 0 0,-21-141 9771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24575,'2'6'0,"1"0"0,0 0 0,0 0 0,0-1 0,1 0 0,-1 1 0,1-1 0,1-1 0,-1 1 0,6 4 0,2 4 0,57 60 0,108 87 0,-114-105 0,316 232 83,-179-143-1531,-156-111-5378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22 1148 0 0,'9'-21'8548'0'0,"-23"49"-2133"0"0,4-6-6453 0 0,-18 35 751 0 0,4 2-1 0 0,1 1 1 0 0,-19 87-1 0 0,35-114-715 0 0,1 0 0 0 0,2 1 0 0 0,2 0 0 0 0,0-1 0 0 0,3 1 0 0 0,1 0 0 0 0,1-1 0 0 0,10 41 0 0 0,-10-60-141 0 0,1 0 0 0 0,1 0 0 0 0,0-1 0 0 0,1 0 0 0 0,1 0 0 0 0,0 0 0 0 0,0-1 0 0 0,1 0 0 0 0,19 21 0 0 0,-19-25-512 0 0,-1-1 0 0 0,2 0 0 0 0,-1-1 0 0 0,0 1-1 0 0,20 9 1 0 0,-20-13-390 0 0,0 1 0 0 0,1-1-1 0 0,-1 0 1 0 0,1-1 0 0 0,0 0-1 0 0,0 0 1 0 0,14 0-1 0 0,-1-1-1107 0 0,-6 1 336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23 696 0 0,'-7'-13'2098'0'0,"1"4"4018"0"0,1 25-1701 0 0,3-6-4267 0 0,0 1 168 0 0,1-1 1 0 0,1 1 0 0 0,0 0-1 0 0,0 0 1 0 0,1-1 0 0 0,0 1 0 0 0,1-1-1 0 0,1 1 1 0 0,4 14 0 0 0,0-5-335 0 0,1 0 0 0 0,0-1 0 0 0,21 34 0 0 0,-28-50 15 0 0,0-1 1 0 0,0 0-1 0 0,1 0 0 0 0,-1 0 0 0 0,1 0 1 0 0,-1 0-1 0 0,1-1 0 0 0,0 1 1 0 0,-1 0-1 0 0,1-1 0 0 0,0 1 0 0 0,0-1 1 0 0,0 0-1 0 0,0 0 0 0 0,0 1 0 0 0,1-1 1 0 0,-1-1-1 0 0,0 1 0 0 0,1 0 0 0 0,-1-1 1 0 0,0 1-1 0 0,5 0 0 0 0,-4-2-3 0 0,0 1-1 0 0,0-1 0 0 0,0 0 0 0 0,0 0 1 0 0,0 0-1 0 0,0 0 0 0 0,0-1 0 0 0,-1 1 1 0 0,1-1-1 0 0,0 0 0 0 0,-1 0 1 0 0,1 1-1 0 0,-1-2 0 0 0,0 1 0 0 0,3-3 1 0 0,4-6-38 0 0,-1 0 0 0 0,0 0 0 0 0,0-1 1 0 0,-1 0-1 0 0,-1 0 0 0 0,8-23 0 0 0,16-90-358 0 0,-30 125 400 0 0,0 0 1 0 0,0 0-1 0 0,0-1 0 0 0,0 1 0 0 0,0 0 0 0 0,0-1 0 0 0,0 1 0 0 0,0 0 0 0 0,0 0 0 0 0,0-1 0 0 0,0 1 0 0 0,0 0 0 0 0,0-1 0 0 0,0 1 0 0 0,0 0 0 0 0,1 0 0 0 0,-1-1 0 0 0,0 1 0 0 0,0 0 0 0 0,0 0 0 0 0,0 0 0 0 0,1-1 0 0 0,-1 1 0 0 0,0 0 0 0 0,0 0 0 0 0,0 0 0 0 0,1-1 1 0 0,-1 1-1 0 0,0 0 0 0 0,0 0 0 0 0,1 0 0 0 0,-1 0 0 0 0,0 0 0 0 0,0 0 0 0 0,1-1 0 0 0,-1 1 0 0 0,0 0 0 0 0,1 0 0 0 0,-1 0 0 0 0,0 0 0 0 0,0 0 0 0 0,1 0 0 0 0,-1 0 0 0 0,0 0 0 0 0,1 0 0 0 0,-1 0 0 0 0,0 0 0 0 0,0 1 0 0 0,1-1 0 0 0,-1 0 0 0 0,0 0 0 0 0,0 0 1 0 0,1 0-1 0 0,-1 0 0 0 0,0 0 0 0 0,0 1 0 0 0,1-1 0 0 0,-1 0 0 0 0,0 0 0 0 0,0 0 0 0 0,0 1 0 0 0,1-1 0 0 0,16 27-582 0 0,10 40-2034 0 0,-6-17-1300 0 0,-19-48 3609 0 0,-1 0-1 0 0,1 0 1 0 0,-1 0 0 0 0,1 1-1 0 0,0-1 1 0 0,-1-1 0 0 0,1 1-1 0 0,0 0 1 0 0,0 0-1 0 0,0-1 1 0 0,1 1 0 0 0,-1-1-1 0 0,0 0 1 0 0,1 0 0 0 0,-1 1-1 0 0,1-2 1 0 0,-1 1 0 0 0,4 1-1 0 0,9-1-1126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48 324 0 0,'1'-2'165'0'0,"0"0"0"0"0,0 0 0 0 0,-1 0-1 0 0,1 0 1 0 0,0 0 0 0 0,-1 0 0 0 0,1 0 0 0 0,-1 0 0 0 0,0-1 0 0 0,0 1 0 0 0,0 0-1 0 0,0 0 1 0 0,0 0 0 0 0,0 0 0 0 0,-1-1 0 0 0,1 1 0 0 0,0 0 0 0 0,-2-2-1 0 0,1 3-57 0 0,0 0 0 0 0,0 1 0 0 0,0-1 0 0 0,-1 0 0 0 0,1 1 0 0 0,0 0 0 0 0,0-1 0 0 0,-1 1 0 0 0,1 0 0 0 0,0-1 0 0 0,-1 1 0 0 0,1 0 0 0 0,0 0 0 0 0,-1 0 0 0 0,1 0 0 0 0,0 0 0 0 0,-1 0 0 0 0,1 1 0 0 0,0-1 0 0 0,0 0 0 0 0,-1 1 0 0 0,1-1 0 0 0,0 1 0 0 0,0-1 0 0 0,0 1 0 0 0,-1 0 0 0 0,1-1 0 0 0,-1 2 0 0 0,-2-1 173 0 0,1 1 0 0 0,-1 0 1 0 0,1 0-1 0 0,0 0 1 0 0,-1 0-1 0 0,1 0 0 0 0,0 1 1 0 0,0-1-1 0 0,0 1 1 0 0,1 0-1 0 0,-1 0 0 0 0,1 0 1 0 0,-1 0-1 0 0,1 0 1 0 0,0 1-1 0 0,0-1 0 0 0,1 1 1 0 0,-1-1-1 0 0,1 1 1 0 0,-1 0-1 0 0,0 4 0 0 0,2-2-31 0 0,-1-1 0 0 0,1 0 0 0 0,0 0 0 0 0,1 0-1 0 0,0 1 1 0 0,-1-1 0 0 0,2 0 0 0 0,-1 0 0 0 0,0 0-1 0 0,1 0 1 0 0,0 0 0 0 0,0-1 0 0 0,1 1 0 0 0,-1 0-1 0 0,5 4 1 0 0,9 14-152 0 0,-9-14-370 0 0,-1 1 1 0 0,1-1-1 0 0,-2 1 1 0 0,1 0-1 0 0,4 14 0 0 0,-10-20-413 0 0,0 1-1 0 0,-1-1 1 0 0,1 0-1 0 0,-1 0 1 0 0,0 0-1 0 0,0 0 1 0 0,-1 0 0 0 0,1 0-1 0 0,-1 0 1 0 0,0 0-1 0 0,0-1 1 0 0,0 1-1 0 0,-1-1 1 0 0,1 1-1 0 0,-1-1 1 0 0,0 0-1 0 0,0 0 1 0 0,-5 4-1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28 0 0,'8'-8'758'0'0,"23"-20"882"0"0,-30 27-1494 0 0,0 0 1 0 0,0 0 0 0 0,0 1 0 0 0,0-1 0 0 0,0 0-1 0 0,0 0 1 0 0,0 1 0 0 0,0-1 0 0 0,0 1 0 0 0,0-1 0 0 0,0 1-1 0 0,0-1 1 0 0,1 1 0 0 0,-1 0 0 0 0,0-1 0 0 0,0 1-1 0 0,1 0 1 0 0,-1 0 0 0 0,0 0 0 0 0,0 0 0 0 0,1 0 0 0 0,-1 0-1 0 0,2 1 1 0 0,-2 4-26 0 0,1 0 1 0 0,-1 0-1 0 0,0 0 0 0 0,0 0 0 0 0,0 0 1 0 0,0 0-1 0 0,-1 1 0 0 0,0-1 0 0 0,0 0 0 0 0,-1 0 1 0 0,-1 6-1 0 0,1 6-34 0 0,1 25-620 0 0,0-14-3125 0 0,5-31 1026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68 312 0 0,'5'-30'2927'0'0,"0"-7"3528"0"0,-6 63-8436 0 0,24 56-384 0 0,-13-52 2937 0 0,-2 0-1 0 0,0 1 1 0 0,-3 0-1 0 0,4 54 1 0 0,-4 23 2406 0 0,-2-89-2122 0 0,3-27 180 0 0,5-33 101 0 0,-10 28-911 0 0,10-56 392 0 0,-10 64-534 0 0,0 0 1 0 0,0-1 0 0 0,1 1-1 0 0,0 0 1 0 0,0 0-1 0 0,0 0 1 0 0,1 0-1 0 0,0 0 1 0 0,5-6-1 0 0,-7 10-78 0 0,0 0 0 0 0,1 0 1 0 0,-1 0-1 0 0,0 0 0 0 0,1 0 0 0 0,-1 0 0 0 0,1 0 1 0 0,-1 1-1 0 0,1-1 0 0 0,-1 1 0 0 0,1-1 0 0 0,0 1 0 0 0,-1 0 1 0 0,1-1-1 0 0,-1 1 0 0 0,1 0 0 0 0,0 0 0 0 0,-1 0 0 0 0,1 0 1 0 0,0 1-1 0 0,-1-1 0 0 0,1 0 0 0 0,-1 1 0 0 0,1-1 0 0 0,-1 1 1 0 0,1-1-1 0 0,-1 1 0 0 0,1 0 0 0 0,-1 0 0 0 0,1 0 1 0 0,1 1-1 0 0,7 5-618 0 0,-1 0 1 0 0,0 0 0 0 0,12 14-1 0 0,-8-8-922 0 0,1 0 109 0 0,-2-2-767 0 0,-1-1 0 0 0,2 0 0 0 0,23 15 0 0 0,-22-19 989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322 159 456 0 0,'21'-12'1551'0'0,"-15"9"-1166"0"0,-1 1 0 0 0,0-1 0 0 0,0 0 0 0 0,-1 0 0 0 0,1-1 0 0 0,6-5 0 0 0,-11 9-376 0 0,0-1 1 0 0,0 1 0 0 0,0 0-1 0 0,0 0 1 0 0,1 0 0 0 0,-1-1 0 0 0,0 1-1 0 0,0 0 1 0 0,0 0 0 0 0,0-1-1 0 0,0 1 1 0 0,0 0 0 0 0,0 0-1 0 0,0 0 1 0 0,0-1 0 0 0,0 1-1 0 0,0 0 1 0 0,0 0 0 0 0,0-1-1 0 0,0 1 1 0 0,0 0 0 0 0,0 0-1 0 0,0-1 1 0 0,0 1 0 0 0,0 0-1 0 0,0 0 1 0 0,0-1 0 0 0,0 1-1 0 0,0 0 1 0 0,0 0 0 0 0,-1 0 0 0 0,1-1-1 0 0,0 1 1 0 0,0 0 0 0 0,0 0-1 0 0,0 0 1 0 0,0-1 0 0 0,-1 1-1 0 0,1 0 1 0 0,0 0 0 0 0,-1 0-1 0 0,-13-5 150 0 0,-18 5-4 0 0,25 1-99 0 0,0 2 0 0 0,0-1 1 0 0,1 1-1 0 0,-1 0 0 0 0,1 0 0 0 0,0 1 1 0 0,0 0-1 0 0,0 0 0 0 0,0 0 0 0 0,1 1 1 0 0,0-1-1 0 0,0 1 0 0 0,0 1 1 0 0,0-1-1 0 0,-4 8 0 0 0,6-10-15 0 0,1 1 1 0 0,0-1-1 0 0,0 0 1 0 0,0 1-1 0 0,0 0 1 0 0,1-1-1 0 0,-1 1 0 0 0,1 0 1 0 0,0 0-1 0 0,0 0 1 0 0,0-1-1 0 0,1 1 1 0 0,-1 0-1 0 0,1 0 0 0 0,0 0 1 0 0,0 0-1 0 0,1 0 1 0 0,-1 0-1 0 0,1 0 1 0 0,0 0-1 0 0,0 0 0 0 0,0 0 1 0 0,0 0-1 0 0,1-1 1 0 0,-1 1-1 0 0,1 0 1 0 0,0-1-1 0 0,4 5 0 0 0,-4-6-25 0 0,0 1 1 0 0,1-1-1 0 0,-1 0 0 0 0,1 0 0 0 0,-1 0 0 0 0,1-1 0 0 0,0 1 0 0 0,0-1 0 0 0,0 1 1 0 0,0-1-1 0 0,0 0 0 0 0,0 0 0 0 0,0-1 0 0 0,0 1 0 0 0,0 0 0 0 0,1-1 0 0 0,-1 0 1 0 0,0 0-1 0 0,0 0 0 0 0,0 0 0 0 0,1 0 0 0 0,-1-1 0 0 0,0 1 0 0 0,0-1 0 0 0,0 0 1 0 0,0 0-1 0 0,0 0 0 0 0,0-1 0 0 0,0 1 0 0 0,0-1 0 0 0,0 1 0 0 0,4-5 0 0 0,2 1-24 0 0,-1 0-1 0 0,-1-1 1 0 0,1 0-1 0 0,-1-1 1 0 0,0 1-1 0 0,0-1 1 0 0,-1-1-1 0 0,0 1 1 0 0,9-16-1 0 0,-10 13-112 0 0,0-1 0 0 0,-1 0 0 0 0,0 0 0 0 0,-1 0 0 0 0,0 0 0 0 0,-1-1 0 0 0,0 1 0 0 0,-1-1 0 0 0,0 0 0 0 0,-1 1 0 0 0,0-1 0 0 0,-1 1 0 0 0,0-1 0 0 0,-1 1 0 0 0,-1-1 0 0 0,-4-14 0 0 0,7 26 135 0 0,0-1 0 0 0,0 1 0 0 0,0 0 0 0 0,0-1 0 0 0,0 1 0 0 0,0 0 0 0 0,0-1 0 0 0,0 1 0 0 0,0 0 0 0 0,0 0 0 0 0,0-1 0 0 0,-1 1 0 0 0,1 0 0 0 0,0-1 0 0 0,0 1 0 0 0,0 0 0 0 0,-1 0 0 0 0,1-1 0 0 0,0 1 0 0 0,0 0 0 0 0,0 0 0 0 0,-1 0 0 0 0,1-1 0 0 0,0 1 0 0 0,-1 0 0 0 0,1 0 0 0 0,0 0 0 0 0,0 0 0 0 0,-1-1 0 0 0,1 1 0 0 0,0 0 0 0 0,-1 0 0 0 0,1 0 0 0 0,0 0 0 0 0,-1 0 0 0 0,1 0 0 0 0,-8 10 1042 0 0,-2 23 1271 0 0,11 10-384 0 0,1-1 0 0 0,14 74 0 0 0,7 48-1615 0 0,-12-76-326 0 0,-9-76-114 0 0,-1 0-1 0 0,0 0 1 0 0,-1 0 0 0 0,0 0-1 0 0,-1 0 1 0 0,-1 0 0 0 0,0 0 0 0 0,0 0-1 0 0,-1 0 1 0 0,-1-1 0 0 0,0 1 0 0 0,-7 14-1 0 0,6-18-225 0 0,0 1 0 0 0,-1-1-1 0 0,0 0 1 0 0,0 0 0 0 0,-1-1-1 0 0,0 0 1 0 0,0 0-1 0 0,-1 0 1 0 0,0-1 0 0 0,0 0-1 0 0,-1-1 1 0 0,1 0 0 0 0,-1 0-1 0 0,0-1 1 0 0,-13 5 0 0 0,-5-1-639 0 0,-1-1 0 0 0,1-1 1 0 0,-2-2-1 0 0,1-1 0 0 0,0-1 1 0 0,-43-2-1 0 0,3-4-430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268 228 992 0 0,'27'2'3394'0'0,"-26"-2"-3311"0"0,-1 0 0 0 0,1-1 0 0 0,0 1 1 0 0,-1 0-1 0 0,1 0 0 0 0,-1 0 0 0 0,1-1 0 0 0,0 1 0 0 0,-1 0 0 0 0,1-1 0 0 0,-1 1 0 0 0,1-1 0 0 0,-1 1 0 0 0,1 0 0 0 0,-1-1 0 0 0,0 1 0 0 0,1-1 0 0 0,-1 1 1 0 0,1-1-1 0 0,-1 0 0 0 0,0 1 0 0 0,1-2 0 0 0,-1-1-23 0 0,0-1 0 0 0,0 1-1 0 0,0 0 1 0 0,0 0 0 0 0,-1-1 0 0 0,1 1 0 0 0,-1 0 0 0 0,0-1 0 0 0,0 1 0 0 0,0 0 0 0 0,-1 0-1 0 0,-2-5 1 0 0,-8-18 59 0 0,-25-42-1 0 0,33 61-97 0 0,-1 0-1 0 0,0 0 1 0 0,0 1 0 0 0,-1-1 0 0 0,0 1-1 0 0,0 0 1 0 0,0 1 0 0 0,-1 0 0 0 0,0 0-1 0 0,-11-7 1 0 0,15 11 81 0 0,1 0 0 0 0,0 1 1 0 0,0-1-1 0 0,0 0 0 0 0,-1 1 0 0 0,1-1 1 0 0,0 1-1 0 0,-1 0 0 0 0,1-1 0 0 0,0 1 0 0 0,-1 1 1 0 0,1-1-1 0 0,0 0 0 0 0,-1 0 0 0 0,1 1 0 0 0,0-1 1 0 0,-1 1-1 0 0,1 0 0 0 0,0 0 0 0 0,-3 1 1 0 0,1 1 174 0 0,1-1 1 0 0,-1 1-1 0 0,1 0 1 0 0,-1 0-1 0 0,1 0 1 0 0,0 1-1 0 0,0-1 1 0 0,0 1-1 0 0,-4 7 1 0 0,0 2 339 0 0,1 1 0 0 0,1-1 0 0 0,0 1 0 0 0,0 0 1 0 0,-3 23-1 0 0,-34 347 1438 0 0,36-128-4673 0 0,6-244 2239 0 0,5 76-4173 0 0,-5-82 3943 0 0,1-1 1 0 0,0 1 0 0 0,1-1 0 0 0,-1 1 0 0 0,1-1 0 0 0,0 1 0 0 0,0-1 0 0 0,1 0-1 0 0,0 0 1 0 0,0 0 0 0 0,0 0 0 0 0,5 6 0 0 0,3-2-1145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62 444 0 0,'1'-2'457'0'0,"1"0"0"0"0,0 1 0 0 0,0-1 0 0 0,-1 0 0 0 0,1 0 0 0 0,-1 0 0 0 0,0-1 0 0 0,0 1 0 0 0,0 0 1 0 0,0 0-1 0 0,0-1 0 0 0,0 1 0 0 0,0-1 0 0 0,-1 1 0 0 0,1-4 0 0 0,-2 5-340 0 0,1 0 0 0 0,-1 0-1 0 0,1 0 1 0 0,-1 0 0 0 0,0 0 0 0 0,0 0 0 0 0,1 0 0 0 0,-1 0 0 0 0,0 0-1 0 0,0 0 1 0 0,0 0 0 0 0,0 0 0 0 0,0 0 0 0 0,0 1 0 0 0,-1-1 0 0 0,1 0 0 0 0,0 1-1 0 0,0-1 1 0 0,0 1 0 0 0,-1 0 0 0 0,1-1 0 0 0,0 1 0 0 0,0 0 0 0 0,-1 0-1 0 0,1-1 1 0 0,0 1 0 0 0,-1 0 0 0 0,1 0 0 0 0,0 1 0 0 0,-3-1 0 0 0,-17-1 252 0 0,-17-2 9 0 0,-1 1 0 0 0,-68 7 0 0 0,95-3-899 0 0,0 0 0 0 0,1 1 0 0 0,0 0 1 0 0,-1 1-1 0 0,-17 9 0 0 0,24-10-127 0 0,-1 0 0 0 0,1 0 0 0 0,-1 1 0 0 0,1 0 0 0 0,1 0 0 0 0,-1 0 1 0 0,0 1-1 0 0,1 0 0 0 0,0 0 0 0 0,0 0 0 0 0,-4 8 0 0 0,2 0-755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9 740 0 0,'0'2'324'0'0,"-1"0"1"0"0,1 0-1 0 0,-1-1 1 0 0,0 1-1 0 0,0 0 0 0 0,0 0 1 0 0,0 0-1 0 0,0-1 1 0 0,0 1-1 0 0,0 0 0 0 0,0-1 1 0 0,-1 1-1 0 0,1-1 1 0 0,-1 1-1 0 0,-2 1 0 0 0,-34 25 695 0 0,18-14 21 0 0,12-8-428 0 0,1 1 0 0 0,-1-1 0 0 0,1 2 0 0 0,0-1 0 0 0,-7 11 1 0 0,13-16-529 0 0,0-1 1 0 0,0 0-1 0 0,1 1 1 0 0,-1-1-1 0 0,0 0 1 0 0,1 1-1 0 0,-1-1 1 0 0,1 1-1 0 0,-1-1 1 0 0,1 1-1 0 0,0-1 1 0 0,0 1 0 0 0,-1-1-1 0 0,1 1 1 0 0,0 0-1 0 0,1-1 1 0 0,-1 1-1 0 0,0-1 1 0 0,0 1-1 0 0,1-1 1 0 0,-1 1-1 0 0,0-1 1 0 0,1 1-1 0 0,0-1 1 0 0,-1 0 0 0 0,1 1-1 0 0,0-1 1 0 0,0 0-1 0 0,0 1 1 0 0,0-1-1 0 0,0 0 1 0 0,0 0-1 0 0,0 0 1 0 0,0 0-1 0 0,0 0 1 0 0,0 0 0 0 0,1 0-1 0 0,-1 0 1 0 0,0 0-1 0 0,1-1 1 0 0,-1 1-1 0 0,3 0 1 0 0,4 3-65 0 0,1 0 0 0 0,0 0 0 0 0,0-1 0 0 0,0-1 0 0 0,0 1 0 0 0,1-1 0 0 0,-1-1 0 0 0,1 0 0 0 0,-1 0 0 0 0,12-2-1 0 0,-13 1-172 0 0,-1-1 0 0 0,0 0 0 0 0,0-1 0 0 0,1 1 0 0 0,-1-1-1 0 0,0-1 1 0 0,0 0 0 0 0,8-4 0 0 0,-13 6 90 0 0,0-1 0 0 0,-1 1-1 0 0,1-1 1 0 0,-1 0 0 0 0,1 1 0 0 0,-1-1-1 0 0,0 0 1 0 0,0 0 0 0 0,0 0 0 0 0,0 0-1 0 0,0 0 1 0 0,0 0 0 0 0,-1 0 0 0 0,1 0-1 0 0,0 0 1 0 0,-1 0 0 0 0,0-1 0 0 0,0 1 0 0 0,1 0-1 0 0,-1 0 1 0 0,0 0 0 0 0,-1 0 0 0 0,1-1-1 0 0,0 1 1 0 0,-1 0 0 0 0,1 0 0 0 0,-1 0-1 0 0,0 0 1 0 0,1 0 0 0 0,-3-4 0 0 0,-1-3-333 0 0,1 1 0 0 0,-1-1 0 0 0,-1 1 0 0 0,0-1 0 0 0,-10-12 0 0 0,-25-20-2233 0 0,38 39 2367 0 0,0 0 0 0 0,-1 0 0 0 0,1 0 0 0 0,-1 0 0 0 0,0 1-1 0 0,1-1 1 0 0,-1 1 0 0 0,0-1 0 0 0,0 1 0 0 0,0 0 0 0 0,0 0 0 0 0,0 0 0 0 0,0 1 0 0 0,0-1 0 0 0,-1 1 0 0 0,-2-1 0 0 0,-1 4-789 0 0,5 1 44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1 317 652 0 0,'16'19'7389'0'0,"-17"-37"-2877"0"0,-3-6-4291 0 0,1 0 0 0 0,0 0 0 0 0,2-1-1 0 0,1 1 1 0 0,1 0 0 0 0,2-1 0 0 0,0 1 0 0 0,10-37 0 0 0,-12 57-538 0 0,1 0 0 0 0,0 0 1 0 0,0 1-1 0 0,0-1 0 0 0,0 0 1 0 0,1 1-1 0 0,-1 0 1 0 0,1 0-1 0 0,0 0 0 0 0,0 0 1 0 0,0 0-1 0 0,0 0 0 0 0,1 1 1 0 0,-1-1-1 0 0,1 1 0 0 0,0 0 1 0 0,6-3-1 0 0,-8 4 81 0 0,0 0 0 0 0,0 1 0 0 0,1-1 0 0 0,-1 1 0 0 0,0-1 0 0 0,0 1 0 0 0,0-1 0 0 0,0 1 0 0 0,1 0 0 0 0,-1 0 0 0 0,0 0 0 0 0,0 1 0 0 0,0-1 0 0 0,1 0 0 0 0,-1 1 0 0 0,0-1 0 0 0,0 1 0 0 0,0 0 0 0 0,0 0 0 0 0,0 0 0 0 0,0 0 0 0 0,0 0 0 0 0,0 0 0 0 0,-1 0 0 0 0,1 0 0 0 0,0 1 0 0 0,-1-1 0 0 0,1 1 0 0 0,-1 0 0 0 0,1-1 0 0 0,-1 1 0 0 0,0 0 0 0 0,1 0 0 0 0,1 3 0 0 0,4 12 721 0 0,0 0 0 0 0,-2 0 1 0 0,1 0-1 0 0,-2 1 1 0 0,0 0-1 0 0,0 18 0 0 0,2 110 3529 0 0,-6-134-3907 0 0,24-81-1005 0 0,-13 20 786 0 0,11-34 166 0 0,-22 83-44 0 0,0 1 0 0 0,0-1 1 0 0,0 0-1 0 0,0 0 0 0 0,0 1 1 0 0,0-1-1 0 0,0 0 0 0 0,0 0 0 0 0,0 0 1 0 0,0 1-1 0 0,1-1 0 0 0,-1 0 1 0 0,0 0-1 0 0,0 0 0 0 0,0 1 1 0 0,0-1-1 0 0,1 0 0 0 0,-1 0 1 0 0,0 0-1 0 0,0 0 0 0 0,0 0 0 0 0,1 1 1 0 0,-1-1-1 0 0,0 0 0 0 0,0 0 1 0 0,0 0-1 0 0,1 0 0 0 0,-1 0 1 0 0,0 0-1 0 0,0 0 0 0 0,1 0 1 0 0,-1 0-1 0 0,0 0 0 0 0,0 0 0 0 0,1 0 1 0 0,-1 0-1 0 0,0 0 0 0 0,0 0 1 0 0,1 0-1 0 0,-1 0 0 0 0,0 0 1 0 0,0 0-1 0 0,1 0 0 0 0,-1 0 1 0 0,0-1-1 0 0,0 1 0 0 0,0 0 0 0 0,1 0 1 0 0,-1 0-1 0 0,0 0 0 0 0,0 0 1 0 0,0-1-1 0 0,0 1 0 0 0,1 0 1 0 0,-1 0-1 0 0,0 0 0 0 0,0-1 1 0 0,0 1-1 0 0,0 0 0 0 0,0 0 0 0 0,0-1 1 0 0,0 1-1 0 0,0 0 0 0 0,1-1 1 0 0,10 39 106 0 0,7 52-190 0 0,-18-90 77 0 0,0 5 18 0 0,0 0-1 0 0,1-1 1 0 0,0 1 0 0 0,0-1-1 0 0,0 1 1 0 0,1-1 0 0 0,0 1-1 0 0,-1-1 1 0 0,1 0 0 0 0,1 0-1 0 0,-1 0 1 0 0,4 5 0 0 0,-4-10 25 0 0,1-1 0 0 0,-1 1 0 0 0,0-1 1 0 0,0 0-1 0 0,0 1 0 0 0,0-1 0 0 0,0 0 1 0 0,0 0-1 0 0,-1 0 0 0 0,1-1 0 0 0,-1 1 1 0 0,1 0-1 0 0,-1-1 0 0 0,2-2 0 0 0,-3 4-40 0 0,19-50-50 0 0,-17 42 355 0 0,0 1 1 0 0,1 0-1 0 0,0 0 0 0 0,1 1 0 0 0,8-15 0 0 0,-12 22-270 0 0,0-1-1 0 0,0 1 0 0 0,0 0 1 0 0,1 0-1 0 0,-1-1 1 0 0,0 1-1 0 0,0 0 0 0 0,1 0 1 0 0,-1 0-1 0 0,0 0 1 0 0,0-1-1 0 0,1 1 0 0 0,-1 0 1 0 0,0 0-1 0 0,1 0 1 0 0,-1 0-1 0 0,0 0 0 0 0,0 0 1 0 0,1 0-1 0 0,-1 0 0 0 0,0 0 1 0 0,1 0-1 0 0,-1 0 1 0 0,0 0-1 0 0,1 0 0 0 0,-1 0 1 0 0,0 0-1 0 0,0 0 1 0 0,1 0-1 0 0,-1 1 0 0 0,0-1 1 0 0,1 0-1 0 0,-1 0 0 0 0,0 0 1 0 0,0 0-1 0 0,1 0 1 0 0,-1 1-1 0 0,0-1 0 0 0,1 0 1 0 0,12 16-83 0 0,5 18-1912 0 0,-12-16 613 0 0,17 40-5492 0 0,-18-50 5570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5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48 24575,'0'-2'0,"0"1"0,0-1 0,0 0 0,0 0 0,1 1 0,-1-1 0,0 0 0,1 0 0,-1 1 0,1-1 0,0 1 0,0-1 0,0 0 0,0 1 0,0 0 0,0-1 0,0 1 0,0-1 0,0 1 0,0 0 0,1 0 0,-1 0 0,1 0 0,1-1 0,1 0 0,0 0 0,0 1 0,0 0 0,0 0 0,1 0 0,-1 0 0,0 1 0,0 0 0,9 0 0,3 1 0,0 2 0,0 0 0,0 0 0,22 8 0,-15 0 0,-1 0 0,0 1 0,-1 1 0,0 1 0,-1 1 0,-1 0 0,0 2 0,-2 0 0,1 1 0,-2 1 0,-1 0 0,0 2 0,-1-1 0,-1 2 0,15 34 0,-22-40 0,0 0 0,-1 1 0,-1-1 0,-1 1 0,0 0 0,-1 0 0,-1 0 0,0 0 0,-2 0 0,0 0 0,0 0 0,-2 0 0,0 0 0,-1-1 0,-1 1 0,0-1 0,-1 0 0,-1-1 0,-1 1 0,0-1 0,0-1 0,-2 1 0,0-2 0,0 1 0,-2-1 0,1-1 0,-2 0 0,1-1 0,-2 0 0,1-1 0,-1 0 0,-1-1 0,0-1 0,0 0 0,-30 10 0,12-7 0,-1-1 0,0-2 0,-1-1 0,0-2 0,-40 1 0,60-5 0,0-1 0,-1-1 0,1 0 0,0-1 0,0-1 0,0 0 0,0-1 0,1-1 0,0 0 0,-1-1 0,2 0 0,-1-1 0,1-1 0,-17-12 0,21 11 0,1 0 0,0-1 0,0 0 0,1-1 0,0 1 0,0-1 0,1-1 0,1 1 0,0-1 0,1 0 0,0-1 0,1 1 0,0 0 0,-2-26 0,1-8 0,3 0 0,6-81 0,3 49-682,18-77-1,-15 107-6143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1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84 0 0,'7'-10'709'0'0,"6"-3"5753"0"0,-4 35-3201 0 0,-6-11-3214 0 0,1 0 0 0 0,0 0 1 0 0,0 0-1 0 0,10 16 1 0 0,-13-25-41 0 0,1 0 0 0 0,-1 0 0 0 0,1 0 0 0 0,-1 0 0 0 0,1 0 0 0 0,-1-1 0 0 0,1 1 0 0 0,0 0 0 0 0,0-1 1 0 0,0 0-1 0 0,0 1 0 0 0,4 1 0 0 0,-5-3 0 0 0,0 0-1 0 0,1 1 1 0 0,-1-1 0 0 0,0 0-1 0 0,0 0 1 0 0,1 0 0 0 0,-1 0-1 0 0,0-1 1 0 0,0 1 0 0 0,0 0-1 0 0,1 0 1 0 0,-1-1 0 0 0,0 1-1 0 0,0-1 1 0 0,0 1 0 0 0,0-1-1 0 0,0 1 1 0 0,1-1 0 0 0,-1 0-1 0 0,0 1 1 0 0,-1-1 0 0 0,1 0-1 0 0,0 0 1 0 0,0 0 0 0 0,0 0-1 0 0,1-1 1 0 0,5-8-7 0 0,0 0 1 0 0,0-1-1 0 0,-1 1 1 0 0,-1-1-1 0 0,9-23 1 0 0,-10 23 40 0 0,1 0 1 0 0,0 0-1 0 0,0 0 1 0 0,1 1-1 0 0,14-19 0 0 0,-20 28-39 0 0,1 1 0 0 0,0-1-1 0 0,-1 1 1 0 0,1 0 0 0 0,0-1-1 0 0,-1 1 1 0 0,1-1 0 0 0,0 1 0 0 0,-1 0-1 0 0,1 0 1 0 0,0-1 0 0 0,0 1-1 0 0,-1 0 1 0 0,1 0 0 0 0,0 0-1 0 0,0 0 1 0 0,-1 0 0 0 0,1 0-1 0 0,0 0 1 0 0,0 0 0 0 0,-1 0 0 0 0,1 0-1 0 0,0 0 1 0 0,0 1 0 0 0,-1-1-1 0 0,1 0 1 0 0,0 0 0 0 0,-1 1-1 0 0,1-1 1 0 0,0 1 0 0 0,-1-1-1 0 0,1 0 1 0 0,0 1 0 0 0,-1-1-1 0 0,1 1 1 0 0,-1 0 0 0 0,1-1 0 0 0,-1 1-1 0 0,1-1 1 0 0,-1 1 0 0 0,0 0-1 0 0,1-1 1 0 0,-1 1 0 0 0,0 0-1 0 0,1-1 1 0 0,-1 2 0 0 0,20 39-1103 0 0,-17-35 714 0 0,23 63-5388 0 0,-26-69 5695 0 0,0 1-1 0 0,0-1 1 0 0,0 0-1 0 0,1 1 1 0 0,-1-1 0 0 0,0 1-1 0 0,0-1 1 0 0,1 0-1 0 0,-1 1 1 0 0,0-1 0 0 0,1 0-1 0 0,-1 1 1 0 0,1-1-1 0 0,-1 0 1 0 0,0 0-1 0 0,1 1 1 0 0,-1-1 0 0 0,1 0-1 0 0,-1 0 1 0 0,1 0-1 0 0,-1 0 1 0 0,1 1 0 0 0,-1-1-1 0 0,0 0 1 0 0,1 0-1 0 0,-1 0 1 0 0,1 0 0 0 0,-1 0-1 0 0,1 0 1 0 0,-1 0-1 0 0,1 0 1 0 0,0-1-1 0 0,9-1-1054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57 772 0 0,'0'-57'4634'0'0,"-17"117"-474"0"0,-5 128-2057 0 0,18 1-4039 0 0,4-176 1381 0 0,0 0 0 0 0,2 1-1 0 0,-1-1 1 0 0,2 0 0 0 0,3 13 0 0 0,-5-23 387 0 0,-1 0 0 0 0,1 0 1 0 0,0-1-1 0 0,0 1 0 0 0,0-1 1 0 0,0 1-1 0 0,1-1 0 0 0,-1 1 1 0 0,1-1-1 0 0,-1 0 0 0 0,1 0 1 0 0,0 0-1 0 0,0 0 0 0 0,0 0 0 0 0,0 0 1 0 0,0 0-1 0 0,0-1 0 0 0,1 1 1 0 0,-1-1-1 0 0,0 1 0 0 0,1-1 1 0 0,-1 0-1 0 0,1 0 0 0 0,0 0 1 0 0,-1 0-1 0 0,1-1 0 0 0,0 1 1 0 0,-1-1-1 0 0,1 1 0 0 0,5-1 0 0 0,6-2-671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110 173 92 0 0,'8'-9'399'0'0,"-1"-1"0"0"0,0 1 1 0 0,-1-1-1 0 0,0 0 0 0 0,0 0 0 0 0,7-21 0 0 0,-12 28-360 0 0,0 1-1 0 0,0 0 1 0 0,0 0 0 0 0,0-1-1 0 0,-1 1 1 0 0,1-1-1 0 0,-1 1 1 0 0,0 0-1 0 0,0-1 1 0 0,0 1 0 0 0,0-1-1 0 0,0 1 1 0 0,0 0-1 0 0,0-1 1 0 0,-1 1 0 0 0,0-1-1 0 0,1 1 1 0 0,-1 0-1 0 0,0 0 1 0 0,0-1 0 0 0,0 1-1 0 0,0 0 1 0 0,0 0-1 0 0,-1 0 1 0 0,1 0-1 0 0,-1 0 1 0 0,1 0 0 0 0,-1 1-1 0 0,0-1 1 0 0,0 0-1 0 0,1 1 1 0 0,-1-1 0 0 0,0 1-1 0 0,-1 0 1 0 0,1 0-1 0 0,0 0 1 0 0,0 0-1 0 0,-4-1 1 0 0,2 0 46 0 0,0 2 0 0 0,0-1-1 0 0,0 0 1 0 0,0 1 0 0 0,0 0 0 0 0,0 0-1 0 0,-1 0 1 0 0,1 0 0 0 0,0 1 0 0 0,0-1-1 0 0,0 1 1 0 0,0 0 0 0 0,0 1 0 0 0,0-1-1 0 0,0 0 1 0 0,1 1 0 0 0,-1 0 0 0 0,0 0-1 0 0,1 0 1 0 0,-1 1 0 0 0,1-1 0 0 0,0 1-1 0 0,0 0 1 0 0,0 0 0 0 0,0 0 0 0 0,0 0-1 0 0,1 0 1 0 0,0 0 0 0 0,-5 8 0 0 0,5-8 32 0 0,0 1 1 0 0,0-1-1 0 0,0 1 0 0 0,1 0 1 0 0,-1-1-1 0 0,1 1 1 0 0,0 0-1 0 0,0 0 0 0 0,0 0 1 0 0,1 0-1 0 0,-1 0 1 0 0,1 0-1 0 0,0 0 1 0 0,0 1-1 0 0,0-1 0 0 0,1 0 1 0 0,-1 0-1 0 0,1 0 1 0 0,0 0-1 0 0,0-1 1 0 0,1 1-1 0 0,-1 0 0 0 0,1 0 1 0 0,0 0-1 0 0,0-1 1 0 0,0 1-1 0 0,0-1 0 0 0,1 0 1 0 0,4 6-1 0 0,-5-7-84 0 0,0-1 0 0 0,0 1 1 0 0,0-1-1 0 0,0 0 0 0 0,0 0 0 0 0,0 1 0 0 0,0-1 0 0 0,0 0 0 0 0,0-1 0 0 0,1 1 0 0 0,-1 0 0 0 0,0-1 1 0 0,1 1-1 0 0,-1-1 0 0 0,0 0 0 0 0,1 0 0 0 0,-1 0 0 0 0,1 0 0 0 0,-1 0 0 0 0,0 0 0 0 0,1 0 0 0 0,-1-1 0 0 0,0 0 1 0 0,1 1-1 0 0,-1-1 0 0 0,0 0 0 0 0,0 0 0 0 0,0 0 0 0 0,1 0 0 0 0,-1 0 0 0 0,0-1 0 0 0,-1 1 0 0 0,1-1 1 0 0,0 1-1 0 0,0-1 0 0 0,-1 0 0 0 0,1 0 0 0 0,-1 1 0 0 0,3-5 0 0 0,4-4-45 0 0,-1 0-1 0 0,0-1 1 0 0,-1 0-1 0 0,0 0 0 0 0,-1 0 1 0 0,5-14-1 0 0,-9 21-32 0 0,14-33 219 0 0,-15 37-172 0 0,0 0 1 0 0,0 0-1 0 0,0 0 0 0 0,0 0 0 0 0,0-1 1 0 0,0 1-1 0 0,0 0 0 0 0,0 0 0 0 0,0 0 1 0 0,0 0-1 0 0,0 0 0 0 0,0 0 0 0 0,0-1 1 0 0,0 1-1 0 0,0 0 0 0 0,0 0 0 0 0,1 0 1 0 0,-1 0-1 0 0,0 0 0 0 0,0 0 0 0 0,0 0 0 0 0,0 0 1 0 0,0-1-1 0 0,0 1 0 0 0,0 0 0 0 0,0 0 1 0 0,1 0-1 0 0,-1 0 0 0 0,0 0 0 0 0,0 0 1 0 0,0 0-1 0 0,0 0 0 0 0,0 0 0 0 0,0 0 1 0 0,1 0-1 0 0,-1 0 0 0 0,0 0 0 0 0,0 0 1 0 0,0 0-1 0 0,0 0 0 0 0,0 0 0 0 0,1 0 1 0 0,-1 0-1 0 0,0 0 0 0 0,0 0 0 0 0,0 0 0 0 0,0 0 1 0 0,0 0-1 0 0,0 0 0 0 0,0 0 0 0 0,1 0 1 0 0,-1 1-1 0 0,0-1 0 0 0,0 0 0 0 0,0 0 1 0 0,0 0-1 0 0,0 0 0 0 0,0 0 0 0 0,0 0 1 0 0,0 0-1 0 0,3 23-126 0 0,-1-2-924 0 0,2 0 0 0 0,0 0-1 0 0,1 0 1 0 0,1 0 0 0 0,1-1 0 0 0,1 0 0 0 0,1 0 0 0 0,14 23 0 0 0,0-2-505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3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147 333 1012 0 0,'14'-8'1981'0'0,"-10"6"-1229"0"0,0 0 0 0 0,0 0 0 0 0,0-1 0 0 0,-1 1 0 0 0,1-1 0 0 0,-1 0 0 0 0,1 0 0 0 0,-1 0 0 0 0,5-7 0 0 0,-6 7-591 0 0,-1-1 0 0 0,1 0 0 0 0,-1 0 0 0 0,1 0 0 0 0,-1 0 0 0 0,0 0 0 0 0,0-8-1 0 0,-1-4-180 0 0,-1 0 0 0 0,0-1 0 0 0,-2 1 0 0 0,0 0 0 0 0,0 1 0 0 0,-2-1 0 0 0,0 1 0 0 0,-1-1 0 0 0,0 1 0 0 0,-1 1 0 0 0,-1-1 0 0 0,-14-20 0 0 0,20 33-5 0 0,1 0 0 0 0,-1 0-1 0 0,1 0 1 0 0,-1-1 0 0 0,0 2 0 0 0,0-1 0 0 0,0 0 0 0 0,0 0 0 0 0,0 1 0 0 0,0-1 0 0 0,0 1 0 0 0,-1-1 0 0 0,1 1 0 0 0,-1 0-1 0 0,1 0 1 0 0,-1 0 0 0 0,1 0 0 0 0,-1 1 0 0 0,1-1 0 0 0,-1 1 0 0 0,0-1 0 0 0,1 1 0 0 0,-6 0 0 0 0,6 1 121 0 0,-1 0 0 0 0,0 0 0 0 0,0 0 0 0 0,1 1 0 0 0,-1-1 0 0 0,0 1 1 0 0,1 0-1 0 0,0-1 0 0 0,-1 1 0 0 0,1 0 0 0 0,0 0 0 0 0,0 1 0 0 0,0-1 0 0 0,0 0 1 0 0,0 1-1 0 0,1-1 0 0 0,-1 1 0 0 0,1-1 0 0 0,0 1 0 0 0,-1 0 0 0 0,0 4 1 0 0,-7 24 513 0 0,1 0 0 0 0,2 1 0 0 0,1 0 1 0 0,2 0-1 0 0,1 0 0 0 0,2 34 0 0 0,-1-4-346 0 0,-2 253-225 0 0,14-106-3615 0 0,-10-209 3551 0 0,12 92-4521 0 0,-12-84 3896 0 0,1-1 1 0 0,0 0-1 0 0,1 0 0 0 0,0-1 0 0 0,0 1 1 0 0,0-1-1 0 0,1 1 0 0 0,-1-1 0 0 0,2 0 1 0 0,7 9-1 0 0,5-5-1075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47 152 0 0,'0'-2'247'0'0,"0"1"1"0"0,0-1-1 0 0,0 1 1 0 0,0-1-1 0 0,-1 1 0 0 0,1-1 1 0 0,-1 1-1 0 0,1 0 0 0 0,-1-1 1 0 0,1 1-1 0 0,-1-1 1 0 0,0 1-1 0 0,0 0 0 0 0,0 0 1 0 0,0-1-1 0 0,0 1 0 0 0,0 0 1 0 0,0 0-1 0 0,0 0 1 0 0,0 0-1 0 0,0 0 0 0 0,-3-1 1 0 0,0 0 72 0 0,-1 0 0 0 0,1 0 1 0 0,-1 0-1 0 0,0 1 0 0 0,1 0 0 0 0,-1-1 1 0 0,-7 1-1 0 0,-8-1 186 0 0,-1 2 1 0 0,-31 3-1 0 0,50-3-443 0 0,-24 2-296 0 0,0 1 1 0 0,-34 9 0 0 0,55-11-102 0 0,1 0 0 0 0,-1 0 0 0 0,0 1 1 0 0,0 0-1 0 0,0-1 0 0 0,1 2 0 0 0,-1-1 1 0 0,1 1-1 0 0,-1-1 0 0 0,1 1 0 0 0,0 1 1 0 0,0-1-1 0 0,1 0 0 0 0,-1 1 0 0 0,1 0 1 0 0,-1 0-1 0 0,1 0 0 0 0,1 0 0 0 0,-4 5 1 0 0,4 4-929 0 0,2 0 150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0 856 0 0,'-5'4'3554'0'0,"-19"16"-1601"0"0,-12 2 531 0 0,31-20-2041 0 0,0 1-1 0 0,0-1 0 0 0,0 1 0 0 0,1 0 1 0 0,-1 0-1 0 0,1 0 0 0 0,-1 1 1 0 0,1 0-1 0 0,0-1 0 0 0,0 1 1 0 0,1 1-1 0 0,-1-1 0 0 0,1 1 1 0 0,0-1-1 0 0,-3 6 0 0 0,6-8-394 0 0,0 0 1 0 0,0 0-1 0 0,0-1 0 0 0,0 1 0 0 0,0 0 1 0 0,1 0-1 0 0,-1 0 0 0 0,0-1 0 0 0,1 1 0 0 0,-1 0 1 0 0,1-1-1 0 0,0 1 0 0 0,-1 0 0 0 0,1-1 1 0 0,0 1-1 0 0,0-1 0 0 0,0 1 0 0 0,0-1 1 0 0,0 0-1 0 0,1 1 0 0 0,-1-1 0 0 0,0 0 0 0 0,1 0 1 0 0,-1 0-1 0 0,0 0 0 0 0,1 0 0 0 0,-1 0 1 0 0,1 0-1 0 0,3 1 0 0 0,1 1-40 0 0,1 1-1 0 0,0-1 1 0 0,0-1-1 0 0,0 1 1 0 0,13 1-1 0 0,-10-2-118 0 0,0-2 0 0 0,0 0 0 0 0,0 0 0 0 0,0-1 0 0 0,-1 0 0 0 0,1 0-1 0 0,0-1 1 0 0,0-1 0 0 0,-1 1 0 0 0,13-7 0 0 0,-20 8-37 0 0,0 0 1 0 0,1 0-1 0 0,-1 0 1 0 0,0 0-1 0 0,0-1 1 0 0,0 1-1 0 0,-1-1 0 0 0,1 1 1 0 0,0-1-1 0 0,0 0 1 0 0,-1 0-1 0 0,1 0 1 0 0,-1 0-1 0 0,0 0 1 0 0,0 0-1 0 0,0 0 0 0 0,0 0 1 0 0,2-5-1 0 0,-3 4-100 0 0,0 0 0 0 0,0 0 0 0 0,0 0-1 0 0,-1 0 1 0 0,1 0 0 0 0,-1 0 0 0 0,0 0-1 0 0,0 0 1 0 0,0 0 0 0 0,0 0 0 0 0,0 0-1 0 0,-1 1 1 0 0,1-1 0 0 0,-1 0 0 0 0,1 1-1 0 0,-1-1 1 0 0,0 1 0 0 0,0 0 0 0 0,-3-3-1 0 0,-42-36-5945 0 0,46 39 5177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0 264 508 0 0,'14'9'1050'0'0,"68"36"8973"0"0,-101-107-7449 0 0,18 57-2612 0 0,-1 1 1 0 0,1-1-1 0 0,0 0 1 0 0,0 1-1 0 0,1-1 1 0 0,-1 0-1 0 0,1 0 1 0 0,0 0-1 0 0,0 1 1 0 0,1-1 0 0 0,-1 0-1 0 0,1 0 1 0 0,0 0-1 0 0,1 1 1 0 0,-1-1-1 0 0,1 1 1 0 0,0-1-1 0 0,0 1 1 0 0,0 0-1 0 0,0-1 1 0 0,1 1-1 0 0,0 0 1 0 0,0 1 0 0 0,0-1-1 0 0,0 0 1 0 0,1 1-1 0 0,-1 0 1 0 0,1 0-1 0 0,0 0 1 0 0,0 0-1 0 0,7-3 1 0 0,11-6-1136 0 0,0 0 0 0 0,2 2 0 0 0,-1 1 1 0 0,42-10-1 0 0,-53 16 638 0 0,137-36-4314 0 0,-93 26 3573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4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56 0 0,'-10'3'7824'0'0,"-1"0"-7656"0"0,1 1 0 0 0,0 0 0 0 0,0 0-1 0 0,-16 11 1 0 0,18-9 65 0 0,1 1 0 0 0,0 0 0 0 0,1 0-1 0 0,-1 1 1 0 0,1 0 0 0 0,1 0-1 0 0,0 0 1 0 0,0 0 0 0 0,0 1 0 0 0,1 0-1 0 0,0 0 1 0 0,1 0 0 0 0,0 1 0 0 0,1-1-1 0 0,0 1 1 0 0,0-1 0 0 0,1 1-1 0 0,0 0 1 0 0,1 0 0 0 0,0-1 0 0 0,0 1-1 0 0,3 15 1 0 0,-2-22-175 0 0,-1 0 0 0 0,1 0 0 0 0,0 0 0 0 0,0 0 0 0 0,0 0 0 0 0,1 0 0 0 0,-1 0-1 0 0,0 0 1 0 0,1 0 0 0 0,0-1 0 0 0,0 1 0 0 0,0-1 0 0 0,0 1 0 0 0,0-1 0 0 0,0 0 0 0 0,1 0 0 0 0,-1 0 0 0 0,1 0 0 0 0,-1 0 0 0 0,1 0 0 0 0,0-1 0 0 0,0 1 0 0 0,0-1-1 0 0,-1 0 1 0 0,1 0 0 0 0,1 0 0 0 0,-1 0 0 0 0,0 0 0 0 0,0-1 0 0 0,0 0 0 0 0,6 1 0 0 0,-2-2-172 0 0,0 0 0 0 0,-1-1-1 0 0,1 1 1 0 0,-1-1 0 0 0,0 0 0 0 0,1-1 0 0 0,-1 0 0 0 0,0 0-1 0 0,0 0 1 0 0,-1-1 0 0 0,1 1 0 0 0,-1-1 0 0 0,0-1-1 0 0,7-5 1 0 0,-4 2-291 0 0,-1-1-1 0 0,0 0 1 0 0,0 0-1 0 0,0 0 1 0 0,-2-1 0 0 0,1 0-1 0 0,-1 0 1 0 0,5-14-1 0 0,-1-5-1488 0 0,10-53 0 0 0,-14 56 1355 0 0,-5 25 534 0 0,1 0 0 0 0,-1 0 0 0 0,0 0 0 0 0,0 0 1 0 0,1 0-1 0 0,-1 0 0 0 0,0 0 0 0 0,0 0 1 0 0,0 0-1 0 0,0 0 0 0 0,-1-1 0 0 0,1 1 1 0 0,0 0-1 0 0,0 0 0 0 0,0 0 0 0 0,-1 0 1 0 0,1 0-1 0 0,-1 0 0 0 0,1 0 0 0 0,-1 0 0 0 0,1 0 1 0 0,-1 0-1 0 0,0 0 0 0 0,1 0 0 0 0,-1 1 1 0 0,0-1-1 0 0,0 0 0 0 0,-1-1 0 0 0,1 2 97 0 0,0 0 1 0 0,0 0-1 0 0,0 0 0 0 0,0 0 0 0 0,0 0 0 0 0,0 0 0 0 0,0 1 0 0 0,0-1 0 0 0,0 0 0 0 0,1 1 1 0 0,-1-1-1 0 0,0 0 0 0 0,0 1 0 0 0,0-1 0 0 0,0 1 0 0 0,1-1 0 0 0,-1 1 0 0 0,0 0 0 0 0,0-1 1 0 0,1 1-1 0 0,-1 0 0 0 0,0 0 0 0 0,1-1 0 0 0,-1 1 0 0 0,1 0 0 0 0,-1 0 0 0 0,1 0 0 0 0,0 0 1 0 0,-1-1-1 0 0,1 1 0 0 0,0 0 0 0 0,-1 0 0 0 0,1 2 0 0 0,-7 18 1168 0 0,0 0 1 0 0,2 1-1 0 0,0 0 0 0 0,2 0 0 0 0,-2 40 0 0 0,10 119-278 0 0,-1-105-521 0 0,7 66-165 0 0,-5-87-243 0 0,-2-1 0 0 0,-3 1-1 0 0,-6 69 1 0 0,4-116-92 0 0,0-1 0 0 0,-1 0-1 0 0,0 0 1 0 0,0 1 0 0 0,0-2 0 0 0,-1 1-1 0 0,0 0 1 0 0,-5 8 0 0 0,7-13 19 0 0,0-1 0 0 0,0 0 0 0 0,0 1-1 0 0,0-1 1 0 0,-1 0 0 0 0,1 0 0 0 0,0 0 0 0 0,-1 0 0 0 0,1 0 0 0 0,-1 0 0 0 0,1-1-1 0 0,-1 1 1 0 0,1 0 0 0 0,-1-1 0 0 0,0 1 0 0 0,1-1 0 0 0,-1 0 0 0 0,0 1 0 0 0,1-1 0 0 0,-1 0-1 0 0,0 0 1 0 0,0 0 0 0 0,1 0 0 0 0,-1-1 0 0 0,0 1 0 0 0,1 0 0 0 0,-1-1 0 0 0,0 1-1 0 0,1-1 1 0 0,-1 1 0 0 0,1-1 0 0 0,-1 0 0 0 0,1 1 0 0 0,-1-1 0 0 0,1 0 0 0 0,-1 0-1 0 0,1 0 1 0 0,0-1 0 0 0,0 1 0 0 0,-2-2 0 0 0,-6-5-173 0 0,0 0-1 0 0,1-1 1 0 0,0 0 0 0 0,1 0-1 0 0,0-1 1 0 0,0 0 0 0 0,1 0-1 0 0,-8-18 1 0 0,2 1-1026 0 0,1 0 1 0 0,-9-41-1 0 0,12 38-301 0 0,2 0 0 0 0,1 0 0 0 0,0-33-1 0 0,4 51 1045 0 0,2-1 0 0 0,-1 1 0 0 0,1 0 0 0 0,1-1 1 0 0,1 1-1 0 0,-1 0 0 0 0,2 0 0 0 0,0 0 0 0 0,0 0 0 0 0,8-13 0 0 0,-2 5-231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5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0 287 552 0 0,'12'-9'2377'0'0,"1"0"1"0"0,0 1-1 0 0,0 0 0 0 0,1 1 1 0 0,27-9-1 0 0,26-14-909 0 0,-38 14-1362 0 0,38-29-1 0 0,-59 38-199 0 0,0 0-1 0 0,0 0 1 0 0,0 0 0 0 0,-1-1-1 0 0,-1 0 1 0 0,1-1 0 0 0,-1 0-1 0 0,6-12 1 0 0,-11 20 31 0 0,0 0 1 0 0,0 0-1 0 0,0-1 1 0 0,0 1-1 0 0,-1 0 0 0 0,1 0 1 0 0,-1-1-1 0 0,1 1 1 0 0,-1-1-1 0 0,1 1 0 0 0,-1 0 1 0 0,0-1-1 0 0,0 1 0 0 0,1-1 1 0 0,-1 1-1 0 0,0-1 1 0 0,0 1-1 0 0,-1-1 0 0 0,1 1 1 0 0,0 0-1 0 0,0-1 0 0 0,-1 1 1 0 0,1-1-1 0 0,-1 1 1 0 0,1 0-1 0 0,-1-1 0 0 0,1 1 1 0 0,-1 0-1 0 0,0 0 0 0 0,0-1 1 0 0,0 1-1 0 0,0 0 1 0 0,0 0-1 0 0,0 0 0 0 0,0 0 1 0 0,0 0-1 0 0,0 0 0 0 0,0 0 1 0 0,0 1-1 0 0,-1-1 1 0 0,1 0-1 0 0,0 1 0 0 0,0-1 1 0 0,-1 1-1 0 0,1-1 1 0 0,-1 1-1 0 0,1-1 0 0 0,0 1 1 0 0,-1 0-1 0 0,1 0 0 0 0,-1 0 1 0 0,1 0-1 0 0,-3 0 1 0 0,-5 0-57 0 0,0-1 1 0 0,0 2-1 0 0,0-1 1 0 0,0 1 0 0 0,1 1-1 0 0,-18 4 1 0 0,11 0 121 0 0,1 0 1 0 0,1 1-1 0 0,-1 0 1 0 0,1 1-1 0 0,1 1 1 0 0,0 0-1 0 0,0 1 1 0 0,0 0-1 0 0,1 0 0 0 0,1 1 1 0 0,0 1-1 0 0,0 0 1 0 0,1 0-1 0 0,1 1 1 0 0,0 0-1 0 0,1 1 1 0 0,0-1-1 0 0,1 1 1 0 0,1 0-1 0 0,0 1 1 0 0,1 0-1 0 0,-4 24 1 0 0,7-36 16 0 0,1 0 0 0 0,-1 0 0 0 0,1-1 0 0 0,0 1 1 0 0,0 0-1 0 0,0 0 0 0 0,0 0 0 0 0,0 0 0 0 0,1 0 0 0 0,-1 0 0 0 0,1 0 1 0 0,0-1-1 0 0,0 1 0 0 0,0 0 0 0 0,0-1 0 0 0,1 1 0 0 0,-1 0 1 0 0,0-1-1 0 0,1 1 0 0 0,0-1 0 0 0,0 0 0 0 0,0 0 0 0 0,0 0 1 0 0,0 0-1 0 0,0 0 0 0 0,0 0 0 0 0,1 0 0 0 0,-1-1 0 0 0,1 1 1 0 0,-1-1-1 0 0,1 1 0 0 0,0-1 0 0 0,-1 0 0 0 0,1 0 0 0 0,0-1 1 0 0,0 1-1 0 0,0 0 0 0 0,-1-1 0 0 0,1 0 0 0 0,0 1 0 0 0,5-2 0 0 0,4 1-10 0 0,-1 0 0 0 0,1-2-1 0 0,0 1 1 0 0,0-1 0 0 0,-1-1-1 0 0,1 0 1 0 0,-1-1 0 0 0,0 0-1 0 0,12-6 1 0 0,-2-2-286 0 0,-1 0 1 0 0,0-1-1 0 0,-1-1 1 0 0,0-1-1 0 0,-1-1 0 0 0,27-29 1 0 0,-41 37-903 0 0,-19 15 839 0 0,-22 23 479 0 0,34-27-47 0 0,1 1 0 0 0,-1-1 0 0 0,1 0 0 0 0,-1 1 0 0 0,1-1 0 0 0,0 1 1 0 0,1-1-1 0 0,-1 1 0 0 0,1 0 0 0 0,-1 0 0 0 0,1 0 0 0 0,0 0 0 0 0,0 0 0 0 0,1 0 0 0 0,0 0 1 0 0,-1 0-1 0 0,1 0 0 0 0,1 6 0 0 0,0-7-48 0 0,0 0 1 0 0,0 0-1 0 0,1 0 1 0 0,-1 0 0 0 0,1-1-1 0 0,0 1 1 0 0,0 0-1 0 0,0-1 1 0 0,0 1-1 0 0,0-1 1 0 0,1 0-1 0 0,-1 0 1 0 0,1 0 0 0 0,-1 0-1 0 0,1 0 1 0 0,0 0-1 0 0,0-1 1 0 0,0 1-1 0 0,-1-1 1 0 0,2 0-1 0 0,-1 0 1 0 0,0 0 0 0 0,5 1-1 0 0,1 0-34 0 0,1-1 1 0 0,0 1-1 0 0,-1-2 0 0 0,1 1 1 0 0,0-1-1 0 0,0-1 1 0 0,0 0-1 0 0,-1 0 0 0 0,1-1 1 0 0,0 0-1 0 0,-1-1 0 0 0,1 0 1 0 0,15-8-1 0 0,-21 10-34 0 0,0-1-1 0 0,0 0 1 0 0,0 0 0 0 0,-1-1-1 0 0,1 1 1 0 0,-1-1 0 0 0,1 0-1 0 0,-1 0 1 0 0,0 0 0 0 0,0 0-1 0 0,0 0 1 0 0,-1-1 0 0 0,1 1-1 0 0,-1-1 1 0 0,0 0 0 0 0,1 0-1 0 0,-2 0 1 0 0,1 0 0 0 0,0 0 0 0 0,-1 0-1 0 0,0 0 1 0 0,0 0 0 0 0,0-1-1 0 0,-1 1 1 0 0,1 0 0 0 0,-1-1-1 0 0,0 1 1 0 0,0 0 0 0 0,-1-1-1 0 0,1 1 1 0 0,-1 0 0 0 0,0-1-1 0 0,-2-4 1 0 0,1 3-143 0 0,0 1 1 0 0,-1-1-1 0 0,0 1 1 0 0,0 0-1 0 0,0-1 1 0 0,-1 1-1 0 0,0 1 1 0 0,0-1-1 0 0,0 1 0 0 0,0-1 1 0 0,-1 1-1 0 0,0 0 1 0 0,0 1-1 0 0,-8-6 1 0 0,3 4-376 0 0,1 0 1 0 0,-1 1-1 0 0,0 0 1 0 0,0 0 0 0 0,0 1-1 0 0,-1 1 1 0 0,-16-3-1 0 0,26 5 351 0 0,0 0 0 0 0,-1-1 0 0 0,1 1 0 0 0,0 0 0 0 0,0 0-1 0 0,0 1 1 0 0,0-1 0 0 0,0 0 0 0 0,0 0 0 0 0,0 0 0 0 0,0 1-1 0 0,0-1 1 0 0,0 1 0 0 0,0-1 0 0 0,0 0 0 0 0,1 1 0 0 0,-3 1-1 0 0,3 1-676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0 255 532 0 0,'2'2'300'0'0,"0"-1"-1"0"0,0 1 1 0 0,0-1-1 0 0,0 1 1 0 0,0-1-1 0 0,-1 1 1 0 0,1 0-1 0 0,0 0 1 0 0,-1 0-1 0 0,0 0 1 0 0,1 0-1 0 0,-1 0 1 0 0,0 1-1 0 0,0-1 1 0 0,0 0-1 0 0,-1 0 1 0 0,1 1-1 0 0,-1-1 1 0 0,1 1-1 0 0,0 4 1 0 0,1 62 1720 0 0,-2-27-978 0 0,3-5-600 0 0,-4-28-412 0 0,1 1 0 0 0,1-1 0 0 0,0 0 0 0 0,0 1 0 0 0,1-1 0 0 0,0 0 0 0 0,1 1 0 0 0,0-1 0 0 0,0-1 0 0 0,6 12 0 0 0,-8-20-32 0 0,-1 0 0 0 0,1 0 0 0 0,-1 1 0 0 0,1-1 0 0 0,-1 0 0 0 0,0 0 0 0 0,1 0 0 0 0,0 0 0 0 0,-1 0 0 0 0,1 0 0 0 0,-1 0 0 0 0,1 0 1 0 0,-1 0-1 0 0,1 0 0 0 0,-1 0 0 0 0,1 0 0 0 0,-1 0 0 0 0,1 0 0 0 0,-1 0 0 0 0,1-1 0 0 0,-1 1 0 0 0,0 0 0 0 0,1 0 0 0 0,-1-1 0 0 0,1 1 0 0 0,-1 0 0 0 0,1-1 0 0 0,-1 1 1 0 0,0 0-1 0 0,1-1 0 0 0,-1 1 0 0 0,0 0 0 0 0,1-1 0 0 0,-1 1 0 0 0,0-1 0 0 0,0 1 0 0 0,1-1 0 0 0,-1 1 0 0 0,0-1 0 0 0,0 1 0 0 0,1-1 0 0 0,11-22-30 0 0,5-43 0 0 0,10-69 0 0 0,-14 76 353 0 0,-10 60-273 0 0,-1 1-1 0 0,1-1 1 0 0,-1 1 0 0 0,0 0-1 0 0,1 0 1 0 0,-1 0 0 0 0,0 0-1 0 0,0 0 1 0 0,1 3 0 0 0,13 23-27 0 0,20 51 0 0 0,-21-44-19 0 0,-15-35-3 0 0,0 1 0 0 0,0-1 0 0 0,0 0 0 0 0,0 0 0 0 0,0 1 0 0 0,0-1 0 0 0,0 0 0 0 0,0 0 0 0 0,0 0 0 0 0,0 0 0 0 0,0 1 0 0 0,0-1 0 0 0,1 0 0 0 0,-1 0 0 0 0,0 0 0 0 0,0 1 0 0 0,0-1 0 0 0,0 0 0 0 0,0 0 0 0 0,1 0 0 0 0,-1 0 0 0 0,0 0 0 0 0,0 0 0 0 0,0 1 0 0 0,0-1 0 0 0,1 0 0 0 0,-1 0 0 0 0,0 0 0 0 0,0 0 0 0 0,0 0 0 0 0,1 0 0 0 0,-1 0 0 0 0,0 0 0 0 0,0 0 0 0 0,0 0 0 0 0,1 0 0 0 0,-1 0 0 0 0,0 0 0 0 0,0 0 0 0 0,1 0 0 0 0,-1 0 0 0 0,0 0 0 0 0,1 0 0 0 0,5-11 29 0 0,4-23 93 0 0,-8 27-103 0 0,0-3-119 0 0,0 1-1 0 0,0-1 1 0 0,0 0 0 0 0,-1-15-1 0 0,-1 25 100 0 0,0-1 0 0 0,0 1-1 0 0,0 0 1 0 0,0 0-1 0 0,0 0 1 0 0,0 0 0 0 0,0 0-1 0 0,0 0 1 0 0,0-1 0 0 0,0 1-1 0 0,0 0 1 0 0,0 0-1 0 0,0 0 1 0 0,0 0 0 0 0,0 0-1 0 0,0 0 1 0 0,0-1-1 0 0,0 1 1 0 0,0 0 0 0 0,1 0-1 0 0,-1 0 1 0 0,0 0 0 0 0,0 0-1 0 0,0 0 1 0 0,0 0-1 0 0,0 0 1 0 0,0 0 0 0 0,0-1-1 0 0,0 1 1 0 0,0 0 0 0 0,1 0-1 0 0,-1 0 1 0 0,0 0-1 0 0,0 0 1 0 0,0 0 0 0 0,0 0-1 0 0,0 0 1 0 0,0 0 0 0 0,1 0-1 0 0,-1 0 1 0 0,0 0-1 0 0,0 0 1 0 0,0 0 0 0 0,0 0-1 0 0,0 0 1 0 0,0 0-1 0 0,1 0 1 0 0,-1 0 0 0 0,0 0-1 0 0,0 0 1 0 0,0 0 0 0 0,0 0-1 0 0,0 0 1 0 0,0 0-1 0 0,0 0 1 0 0,1 1 0 0 0,-1-1-1 0 0,0 0 1 0 0,0 0 0 0 0,0 0-1 0 0,11 9-122 0 0,6 10-33 0 0,-5 1 65 0 0,-7-12 107 0 0,0 0 1 0 0,0 0 0 0 0,1-1-1 0 0,0 1 1 0 0,0-1 0 0 0,13 10-1 0 0,-17-15-7 0 0,0-1-1 0 0,0 0 1 0 0,0 0-1 0 0,0 0 1 0 0,0 0-1 0 0,1-1 1 0 0,-1 1-1 0 0,0-1 1 0 0,0 1-1 0 0,1-1 1 0 0,-1 0-1 0 0,0 0 1 0 0,1 0-1 0 0,-1 0 1 0 0,0 0-1 0 0,1 0 1 0 0,-1-1-1 0 0,0 1 1 0 0,1-1-1 0 0,-1 1 1 0 0,0-1-1 0 0,0 0 1 0 0,0 0-1 0 0,0 0 1 0 0,0 0-1 0 0,0-1 1 0 0,0 1-1 0 0,0 0 1 0 0,0-1-1 0 0,0 0 1 0 0,-1 1-1 0 0,3-3 1 0 0,5-4-49 0 0,-1 0 1 0 0,0 0-1 0 0,0-1 1 0 0,-1 0-1 0 0,0 0 1 0 0,-1 0-1 0 0,0-1 1 0 0,0 0-1 0 0,-1 0 1 0 0,0-1-1 0 0,-1 0 1 0 0,0 1-1 0 0,-1-1 1 0 0,0-1-1 0 0,-1 1 1 0 0,0 0-1 0 0,0-14 1 0 0,-2 24 11 0 0,0 0 0 0 0,1 1 1 0 0,-1-1-1 0 0,0 0 0 0 0,0 1 0 0 0,0-1 1 0 0,0 0-1 0 0,0 1 0 0 0,-1-1 0 0 0,1 0 1 0 0,0 1-1 0 0,0-1 0 0 0,0 1 0 0 0,-1-1 1 0 0,1 0-1 0 0,0 1 0 0 0,0-1 0 0 0,-1 1 1 0 0,1-1-1 0 0,-1 0 0 0 0,1 1 0 0 0,0-1 1 0 0,-1 1-1 0 0,1 0 0 0 0,-1-1 0 0 0,1 1 1 0 0,-1-1-1 0 0,1 1 0 0 0,-1 0 0 0 0,0-1 1 0 0,1 1-1 0 0,-1 0 0 0 0,1-1 0 0 0,-1 1 0 0 0,0 0 1 0 0,1 0-1 0 0,-2 0 0 0 0,0 0-7 0 0,-1 0 1 0 0,0 1-1 0 0,1-1 0 0 0,-1 1 0 0 0,1 0 1 0 0,-1 0-1 0 0,1 0 0 0 0,0 0 0 0 0,-1 0 1 0 0,-2 2-1 0 0,-48 38-70 0 0,43-29 105 0 0,1-1 0 0 0,1 1-1 0 0,0 1 1 0 0,0 0-1 0 0,1 0 1 0 0,1 0-1 0 0,0 1 1 0 0,1 0 0 0 0,0 0-1 0 0,1 0 1 0 0,1 1-1 0 0,0-1 1 0 0,1 1-1 0 0,1 0 1 0 0,0 0 0 0 0,2 18-1 0 0,-1-28 30 0 0,0-1 0 0 0,0 1 0 0 0,1 0 1 0 0,0-1-1 0 0,0 1 0 0 0,0-1 0 0 0,0 1 0 0 0,1-1 0 0 0,0 0 0 0 0,0 1 0 0 0,0-1 0 0 0,0 0 1 0 0,1 0-1 0 0,-1-1 0 0 0,1 1 0 0 0,0 0 0 0 0,0-1 0 0 0,1 0 0 0 0,-1 0 0 0 0,1 0 0 0 0,-1 0 0 0 0,1 0 1 0 0,0-1-1 0 0,0 1 0 0 0,0-1 0 0 0,0 0 0 0 0,1-1 0 0 0,-1 1 0 0 0,1-1 0 0 0,-1 1 0 0 0,1-1 1 0 0,-1-1-1 0 0,9 1 0 0 0,-1-1 64 0 0,-1 0 0 0 0,1-1 0 0 0,0-1 1 0 0,-1 0-1 0 0,0 0 0 0 0,1-1 0 0 0,-1-1 1 0 0,0 1-1 0 0,0-2 0 0 0,-1 0 0 0 0,1 0 0 0 0,15-11 1 0 0,-9 3-92 0 0,0-1 1 0 0,-1 0 0 0 0,0-1-1 0 0,-2 0 1 0 0,1-2 0 0 0,-2 0 0 0 0,0 0-1 0 0,-1-1 1 0 0,-1 0 0 0 0,-1-1-1 0 0,0-1 1 0 0,-1 1 0 0 0,-2-2-1 0 0,0 1 1 0 0,-1-1 0 0 0,-1 0-1 0 0,0 0 1 0 0,-2 0 0 0 0,-1-1 0 0 0,0-31-1 0 0,-2 27-84 0 0,-1-1 0 0 0,-1 0-1 0 0,-9-40 1 0 0,9 61 509 0 0,0 10-79 0 0,2 26 148 0 0,5 46-32 0 0,33 186-144 0 0,-5-89-3182 0 0,-33-171 2639 0 0,1 1 0 0 0,-1-1 0 0 0,1 0 0 0 0,0 1 0 0 0,0-1-1 0 0,0 0 1 0 0,0 0 0 0 0,0 1 0 0 0,1-1 0 0 0,-1 0 0 0 0,1 0 0 0 0,-1 0 0 0 0,1-1 0 0 0,0 1-1 0 0,2 2 1 0 0,-3-3 98 0 0,0-1 0 0 0,1 1 0 0 0,-1-1-1 0 0,0 0 1 0 0,0 1 0 0 0,0-1 0 0 0,0 0-1 0 0,0 0 1 0 0,0 0 0 0 0,0 0 0 0 0,0 0-1 0 0,1 0 1 0 0,-1 0 0 0 0,0 0 0 0 0,0 0-1 0 0,0-1 1 0 0,0 1 0 0 0,0 0 0 0 0,0-1-1 0 0,0 1 1 0 0,0-1 0 0 0,0 1 0 0 0,0-1-1 0 0,0 1 1 0 0,0-1 0 0 0,0 0 0 0 0,0 1-1 0 0,0-1 1 0 0,-1 0 0 0 0,1 0 0 0 0,0 0-1 0 0,0 0 1 0 0,-1 1 0 0 0,1-1 0 0 0,0-2-1 0 0,9-11-945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5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24575,'0'0'0,"0"0"0,0 0 0,0-1 0,0 1 0,-1 0 0,1 0 0,0-1 0,0 1 0,0 0 0,0 0 0,0 0 0,0-1 0,0 1 0,0 0 0,0 0 0,0-1 0,0 1 0,0 0 0,0 0 0,0-1 0,0 1 0,0 0 0,1 0 0,-1 0 0,0-1 0,0 1 0,0 0 0,0 0 0,0 0 0,0-1 0,1 1 0,-1 0 0,0 0 0,0 0 0,0 0 0,0-1 0,1 1 0,-1 0 0,0 0 0,0 0 0,1 0 0,-1 0 0,0 0 0,0 0 0,0 0 0,1 0 0,-1 0 0,0-1 0,0 1 0,1 0 0,-1 0 0,0 1 0,4 14 0,-6 17 0,2 1 0,0-1 0,8 47 0,-2-22 0,-11-8 0,0-2 0,35-82 0,-27 30 0,1 1 0,0 0 0,1 0 0,-1 1 0,0-1 0,1 1 0,0 0 0,0 0 0,0 1 0,0 0 0,0-1 0,1 2 0,-1-1 0,1 0 0,-1 1 0,1 0 0,8 0 0,-11 1 0,0 0 0,1 0 0,-1 1 0,0-1 0,0 1 0,1 0 0,-1-1 0,0 2 0,0-1 0,0 0 0,0 1 0,0-1 0,0 1 0,0 0 0,-1 0 0,1 0 0,0 0 0,-1 0 0,0 1 0,1-1 0,-1 1 0,0-1 0,-1 1 0,1 0 0,0 0 0,-1 0 0,1 0 0,-1 0 0,0 0 0,0 0 0,0 5 0,0-4 5,0 0-1,0 0 0,-1 0 0,0 0 1,0 0-1,0 0 0,-1 1 0,1-1 1,-1 0-1,0 0 0,0 0 1,0 0-1,-1-1 0,1 1 0,-1 0 1,0-1-1,0 1 0,0-1 1,-1 1-1,1-1 0,-1 0 0,0 0 1,0 0-1,0 0 0,0-1 0,0 1 1,-6 3-1,5-4-69,0 1 1,-1-1-1,1 0 1,-1 0-1,1-1 1,-1 1-1,0-1 0,1 0 1,-1 0-1,0-1 1,0 1-1,0-1 1,0 0-1,0 0 0,1-1 1,-1 0-1,0 0 1,0 0-1,0 0 1,1 0-1,-1-1 1,-8-4-1,-3-6-6761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44 104 0 0,'0'0'105'0'0,"1"-1"0"0"0,0 0 1 0 0,-1 0-1 0 0,1 0 0 0 0,0 0 0 0 0,-1 0 0 0 0,1 0 1 0 0,-1 0-1 0 0,0 0 0 0 0,1 0 0 0 0,-1 0 0 0 0,0 0 1 0 0,0 0-1 0 0,0 0 0 0 0,1-1 0 0 0,-1 1 0 0 0,0 0 1 0 0,0 0-1 0 0,-1 0 0 0 0,1 0 0 0 0,0 0 0 0 0,0 0 1 0 0,0 0-1 0 0,-1 0 0 0 0,1 0 0 0 0,-1 0 0 0 0,1 0 0 0 0,-1 0 1 0 0,1 0-1 0 0,-1 0 0 0 0,1 0 0 0 0,-1 0 0 0 0,0 0 1 0 0,0 0-1 0 0,1 0 0 0 0,-1 1 0 0 0,0-1 0 0 0,-1-1 1 0 0,-3 1 27 0 0,0 0 1 0 0,-1 0 0 0 0,1 0-1 0 0,0 1 1 0 0,0-1 0 0 0,0 1 0 0 0,-7 1-1 0 0,-3-1-80 0 0,10 0-43 0 0,-192 9 699 0 0,177-7-1130 0 0,1 1 0 0 0,0 1-1 0 0,0 1 1 0 0,1 1-1 0 0,-1 0 1 0 0,1 1-1 0 0,0 1 1 0 0,-17 11 0 0 0,21-8-556 0 0,8 0 58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15 203 644 0 0,'-2'6'809'0'0,"-1"1"-1"0"0,1-1 0 0 0,0 0 1 0 0,1 1-1 0 0,-1-1 1 0 0,1 1-1 0 0,0 0 1 0 0,1 8-1 0 0,0 76 4158 0 0,23-147-4602 0 0,-15 24-330 0 0,-1 0 1 0 0,5-55-1 0 0,-10 66-28 0 0,0 2-153 0 0,-2 9 196 0 0,1-1-1 0 0,1 1 0 0 0,0 0 1 0 0,0 0-1 0 0,5-12 1 0 0,-6 20-197 0 0,0-1-1 0 0,1 1 1 0 0,-1-1 0 0 0,0 1-1 0 0,1 0 1 0 0,0 0 0 0 0,0 0-1 0 0,-1 0 1 0 0,1 0 0 0 0,0 0-1 0 0,1 0 1 0 0,-1 1 0 0 0,0-1-1 0 0,0 1 1 0 0,1 0 0 0 0,-1-1-1 0 0,1 1 1 0 0,-1 0 0 0 0,1 0 0 0 0,-1 1-1 0 0,1-1 1 0 0,0 1 0 0 0,-1-1-1 0 0,5 1 1 0 0,-3-1-148 0 0,1 0 0 0 0,0 1 0 0 0,-1 0 0 0 0,1 0 0 0 0,0 0 0 0 0,-1 0 0 0 0,1 1 0 0 0,-1 0 0 0 0,1 0 0 0 0,-1 0 0 0 0,1 0 0 0 0,-1 1 0 0 0,0 0 0 0 0,0 0 0 0 0,7 4 0 0 0,-7-3 542 0 0,-1 1 1 0 0,0 0-1 0 0,0 0 1 0 0,0 0 0 0 0,-1 0-1 0 0,1 0 1 0 0,-1 0 0 0 0,0 1-1 0 0,0-1 1 0 0,0 1 0 0 0,-1 0-1 0 0,0-1 1 0 0,0 1-1 0 0,1 5 1 0 0,9 71 2655 0 0,-8-29-7899 0 0,-3-59-22 0 0,0-3 3675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7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30 101 508 0 0,'-11'-39'2284'0'0,"-6"-11"5427"0"0,17 50-7607 0 0,0 0 0 0 0,0 0-1 0 0,0-1 1 0 0,-1 1 0 0 0,1 0 0 0 0,0 0 0 0 0,0-1-1 0 0,0 1 1 0 0,0 0 0 0 0,0 0 0 0 0,-1-1 0 0 0,1 1 0 0 0,0 0-1 0 0,0 0 1 0 0,0-1 0 0 0,0 1 0 0 0,0 0 0 0 0,0-1-1 0 0,0 1 1 0 0,0 0 0 0 0,0-1 0 0 0,0 1 0 0 0,0 0 0 0 0,0 0-1 0 0,0-1 1 0 0,0 1 0 0 0,1 0 0 0 0,-1 0 0 0 0,0-1-1 0 0,0 1 1 0 0,0 0 0 0 0,0 0 0 0 0,0-1 0 0 0,1 1-1 0 0,-1 0 1 0 0,0 0 0 0 0,0-1 0 0 0,0 1 0 0 0,1 0 0 0 0,-1 0-1 0 0,0 0 1 0 0,0 0 0 0 0,1-1 0 0 0,-1 1 0 0 0,0 0-1 0 0,1 0 1 0 0,18 0 243 0 0,16 9-3622 0 0,31 13-3295 0 0,17 7 2274 0 0,-69-23 4177 0 0,0 1 0 0 0,0 1 0 0 0,21 15 0 0 0,-33-23 223 0 0,-1 1 0 0 0,0 0 0 0 0,0-1 1 0 0,0 1-1 0 0,0 0 0 0 0,0 0 0 0 0,0 0 0 0 0,0 0 0 0 0,0 0 0 0 0,0 0 0 0 0,0 0 1 0 0,-1 0-1 0 0,1 0 0 0 0,0 0 0 0 0,-1 0 0 0 0,1 1 0 0 0,-1-1 0 0 0,1 0 0 0 0,-1 0 0 0 0,1 1 1 0 0,-1-1-1 0 0,0 2 0 0 0,-1-1 115 0 0,0 0 1 0 0,0 1-1 0 0,0-1 1 0 0,0 0-1 0 0,0 0 1 0 0,-1 0-1 0 0,1 0 0 0 0,-1 0 1 0 0,0 0-1 0 0,-2 2 1 0 0,-8 9-45 0 0,-3 4 547 0 0,0 0 1 0 0,1 1-1 0 0,0 1 1 0 0,2 0-1 0 0,0 0 1 0 0,1 1-1 0 0,-16 43 1 0 0,25-55-498 0 0,-3 5 275 0 0,2 1 0 0 0,-1 0 0 0 0,2 0 0 0 0,0 0 0 0 0,-1 22 1 0 0,3-33-446 0 0,1 0 1 0 0,-1 0 0 0 0,0 0 0 0 0,1 0 0 0 0,0 0 0 0 0,-1 0 0 0 0,1 0 0 0 0,0-1 0 0 0,1 1 0 0 0,-1 0-1 0 0,0 0 1 0 0,1-1 0 0 0,0 1 0 0 0,-1-1 0 0 0,1 1 0 0 0,0-1 0 0 0,0 0 0 0 0,1 0 0 0 0,-1 0 0 0 0,0 0-1 0 0,1 0 1 0 0,-1 0 0 0 0,1-1 0 0 0,-1 1 0 0 0,1-1 0 0 0,0 0 0 0 0,0 0 0 0 0,0 0 0 0 0,-1 0 0 0 0,1 0-1 0 0,0-1 1 0 0,5 1 0 0 0,3 0-178 0 0,0-1 0 0 0,0 0 0 0 0,0-1 0 0 0,-1 0 1 0 0,1-1-1 0 0,0 0 0 0 0,-1-1 0 0 0,1 0 0 0 0,-1 0 0 0 0,0-1 0 0 0,0-1 0 0 0,11-6 0 0 0,15-10-3716 0 0,59-43-1 0 0,-19 5-2296 0 0,-56 42 4614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0 229 836 0 0,'5'104'8687'0'0,"12"51"-3783"0"0,-10-99-3480 0 0,-4-35-1085 0 0,27 178 1067 0 0,-48-282-2068 0 0,6-69-255 0 0,-5-90-1432 0 0,17 201 2222 0 0,1 0-1 0 0,3 0 1 0 0,15-75 0 0 0,-19 114 217 0 0,1-1 0 0 0,-1 0 0 0 0,1 0 0 0 0,0 1 0 0 0,0-1 0 0 0,0 1 0 0 0,0-1 0 0 0,1 1-1 0 0,-1-1 1 0 0,1 1 0 0 0,-1 0 0 0 0,1 0 0 0 0,0 0 0 0 0,0 0 0 0 0,0 0 0 0 0,0 0 0 0 0,0 0 0 0 0,0 1 0 0 0,4-3 0 0 0,-5 4-55 0 0,1-1 1 0 0,0 1-1 0 0,0 0 1 0 0,-1 0-1 0 0,1 0 1 0 0,0 1-1 0 0,0-1 1 0 0,-1 0-1 0 0,1 1 1 0 0,0-1-1 0 0,-1 1 1 0 0,1-1-1 0 0,0 1 1 0 0,-1 0-1 0 0,1-1 1 0 0,-1 1-1 0 0,1 0 1 0 0,-1 0-1 0 0,1 0 1 0 0,-1 1-1 0 0,0-1 1 0 0,0 0-1 0 0,0 0 1 0 0,1 1-1 0 0,-1-1 1 0 0,0 1-1 0 0,0-1 1 0 0,-1 1-1 0 0,1-1 1 0 0,1 3-1 0 0,3 5-6 0 0,-1 1 0 0 0,0 0 0 0 0,0 0 0 0 0,-1 0 0 0 0,0 0 0 0 0,-1 1 0 0 0,0-1 0 0 0,0 1-1 0 0,-2 0 1 0 0,1 12 0 0 0,-1-3-298 0 0,-1 0 0 0 0,-1 0 0 0 0,-1 0-1 0 0,-9 31 1 0 0,1-28-1247 0 0,9-19 619 0 0,-1 0 1 0 0,0-1-1 0 0,0 1 1 0 0,0-1-1 0 0,0 0 1 0 0,-1 0-1 0 0,1-1 1 0 0,-1 1-1 0 0,0 0 1 0 0,-8 3-1 0 0,2 0-1464 0 0,5-2 1378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1312 0 0,'2'1'304'0'0,"-1"-1"1"0"0,0 0-1 0 0,1 0 0 0 0,-1 0 1 0 0,0 0-1 0 0,1 0 0 0 0,-1 0 1 0 0,0-1-1 0 0,1 1 0 0 0,-1 0 1 0 0,0-1-1 0 0,0 1 0 0 0,1-1 0 0 0,-1 1 1 0 0,0-1-1 0 0,0 0 0 0 0,0 1 1 0 0,0-1-1 0 0,0 0 0 0 0,0 0 1 0 0,0 0-1 0 0,0 0 0 0 0,0 0 1 0 0,0 0-1 0 0,1-2 0 0 0,-1 0-263 0 0,0 0 0 0 0,0-1 0 0 0,-1 1 0 0 0,0-1 0 0 0,1 1 0 0 0,-1-1 0 0 0,0 1 0 0 0,-1-6 0 0 0,0-12 224 0 0,5-65-150 0 0,-3 77-131 0 0,0 1 0 0 0,1-1 0 0 0,-1 1 0 0 0,2 0 0 0 0,-1 0 0 0 0,1 0 0 0 0,1 0 0 0 0,4-8 0 0 0,-6 13-12 0 0,0 1 0 0 0,0 0 0 0 0,-1 0 0 0 0,1 0 0 0 0,0 0 1 0 0,1 1-1 0 0,-1-1 0 0 0,0 0 0 0 0,0 1 0 0 0,1 0 0 0 0,-1-1 0 0 0,1 1 0 0 0,-1 0 0 0 0,1 0 1 0 0,0 1-1 0 0,-1-1 0 0 0,1 0 0 0 0,0 1 0 0 0,-1 0 0 0 0,1-1 0 0 0,0 1 0 0 0,0 0 0 0 0,-1 0 1 0 0,1 1-1 0 0,0-1 0 0 0,5 2 0 0 0,6 2-40 0 0,-1 0-1 0 0,1 1 1 0 0,-1 0 0 0 0,13 8-1 0 0,-5-3 121 0 0,-17-8-42 0 0,1 1 0 0 0,-1-1 0 0 0,1 0 0 0 0,-1 1 0 0 0,0 0 0 0 0,0 0 0 0 0,0 0 0 0 0,0 1 0 0 0,0-1 0 0 0,5 9 0 0 0,-7-10-1 0 0,-1 0-1 0 0,0 0 1 0 0,0 1-1 0 0,0-1 1 0 0,0 0-1 0 0,-1 1 0 0 0,1-1 1 0 0,-1 1-1 0 0,1-1 1 0 0,-1 1-1 0 0,0-1 1 0 0,0 1-1 0 0,0 0 1 0 0,0-1-1 0 0,0 1 1 0 0,-1-1-1 0 0,1 1 1 0 0,-1-1-1 0 0,0 1 0 0 0,0-1 1 0 0,0 0-1 0 0,-1 3 1 0 0,-1 2 121 0 0,0-1 1 0 0,1 1 0 0 0,0 0-1 0 0,0 0 1 0 0,1 0 0 0 0,-1 0-1 0 0,1 0 1 0 0,1 13-1 0 0,0-18-61 0 0,0-1-1 0 0,0 1 1 0 0,0-1-1 0 0,1 1 1 0 0,-1-1-1 0 0,1 1 1 0 0,-1-1-1 0 0,1 1 1 0 0,0-1-1 0 0,-1 1 1 0 0,1-1-1 0 0,0 0 1 0 0,0 1-1 0 0,0-1 1 0 0,0 0-1 0 0,0 0 1 0 0,0 0-1 0 0,2 2 1 0 0,-1-2-45 0 0,0 0 1 0 0,0 0 0 0 0,1-1-1 0 0,-1 1 1 0 0,0 0-1 0 0,1-1 1 0 0,-1 1-1 0 0,0-1 1 0 0,1 0 0 0 0,-1 0-1 0 0,0 0 1 0 0,1 0-1 0 0,-1 0 1 0 0,1 0 0 0 0,3-2-1 0 0,3-1-178 0 0,0-1-1 0 0,0 1 0 0 0,-1-2 1 0 0,0 1-1 0 0,0-1 1 0 0,0 0-1 0 0,-1-1 1 0 0,1 0-1 0 0,-1 0 0 0 0,-1 0 1 0 0,1-1-1 0 0,-1 0 1 0 0,0-1-1 0 0,-1 1 0 0 0,0-1 1 0 0,0 0-1 0 0,0 0 1 0 0,-1-1-1 0 0,-1 1 1 0 0,1-1-1 0 0,-1 0 0 0 0,-1 0 1 0 0,1 0-1 0 0,0-16 1 0 0,-3 23 102 0 0,0 1 1 0 0,0 0 0 0 0,0 0-1 0 0,-1 0 1 0 0,1-1 0 0 0,0 1-1 0 0,-1 0 1 0 0,1 0 0 0 0,-1 0-1 0 0,1 0 1 0 0,-1 0 0 0 0,0 0-1 0 0,1 0 1 0 0,-1 0 0 0 0,0 0-1 0 0,0 0 1 0 0,0 0 0 0 0,0 0-1 0 0,0 1 1 0 0,0-1 0 0 0,0 0-1 0 0,0 0 1 0 0,0 1 0 0 0,0-1-1 0 0,0 1 1 0 0,0-1 0 0 0,0 1-1 0 0,0 0 1 0 0,-1-1 0 0 0,1 1-1 0 0,0 0 1 0 0,0 0 0 0 0,0 0-1 0 0,-1 0 1 0 0,1 0 0 0 0,0 0-1 0 0,0 0 1 0 0,-1 0 0 0 0,0 1-1 0 0,-2-1-197 0 0,1 0-1 0 0,0 1 0 0 0,0-1 1 0 0,0 1-1 0 0,0 0 1 0 0,0 0-1 0 0,1 0 1 0 0,-1 0-1 0 0,0 0 0 0 0,0 1 1 0 0,1-1-1 0 0,-1 1 1 0 0,1 0-1 0 0,-5 3 1 0 0,-2 6-790 0 0,0-1 74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1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51 508 0 0,'5'-2'454'0'0,"-1"0"0"0"0,1-1 0 0 0,-1 1 1 0 0,0-1-1 0 0,0 0 0 0 0,1 0 0 0 0,2-4 0 0 0,-7 7-427 0 0,1-1-1 0 0,-1 1 0 0 0,0 0 1 0 0,1-1-1 0 0,-1 1 1 0 0,0 0-1 0 0,0-1 1 0 0,1 1-1 0 0,-1 0 1 0 0,0-1-1 0 0,0 1 1 0 0,0-1-1 0 0,0 1 1 0 0,0-1-1 0 0,0 1 1 0 0,1 0-1 0 0,-1-1 1 0 0,0 1-1 0 0,0-1 1 0 0,0 1-1 0 0,0-1 1 0 0,-1 1-1 0 0,1 0 1 0 0,0-1-1 0 0,0 1 1 0 0,0-1-1 0 0,0 1 1 0 0,0-1-1 0 0,0 1 1 0 0,-1 0-1 0 0,1-1 0 0 0,0 0 1 0 0,-2 0-1 0 0,0 0 1 0 0,1 0-1 0 0,-1 0 0 0 0,0 0 1 0 0,1 0-1 0 0,-1 0 0 0 0,0 1 1 0 0,0-1-1 0 0,0 0 0 0 0,0 1 1 0 0,0 0-1 0 0,-3-1 0 0 0,0 0 40 0 0,-1 1 0 0 0,0 0 0 0 0,1 0 0 0 0,-1 0 0 0 0,0 1 0 0 0,1-1 0 0 0,-1 2 0 0 0,1-1 0 0 0,-1 0-1 0 0,1 1 1 0 0,0 0 0 0 0,-1 0 0 0 0,1 1 0 0 0,0 0 0 0 0,0 0 0 0 0,1 0 0 0 0,-1 0 0 0 0,1 0 0 0 0,-1 1 0 0 0,1 0 0 0 0,0 0 0 0 0,0 0 0 0 0,1 1-1 0 0,-1-1 1 0 0,1 1 0 0 0,0 0 0 0 0,0 0 0 0 0,1 0 0 0 0,-3 7 0 0 0,1-4 18 0 0,0 1 0 0 0,1-1 0 0 0,0 1 0 0 0,1 0 0 0 0,0 0 0 0 0,0 0 0 0 0,1 0 0 0 0,0 0 0 0 0,0 1 0 0 0,1-1 0 0 0,1 0 0 0 0,-1 0 0 0 0,2 0 0 0 0,-1 0 0 0 0,1 1 0 0 0,0-2 0 0 0,5 13 0 0 0,-5-16-105 0 0,1-1 0 0 0,-1 1 0 0 0,0-1 0 0 0,1 0 0 0 0,0 0 0 0 0,0 0 0 0 0,0 0 0 0 0,1-1 0 0 0,-1 1 0 0 0,1-1 0 0 0,0 0 0 0 0,0 0 0 0 0,0 0 0 0 0,0 0 0 0 0,7 2-1 0 0,-8-4-26 0 0,0 0-1 0 0,0-1 0 0 0,0 0 0 0 0,0 1 0 0 0,0-1 0 0 0,0 0 0 0 0,0-1 1 0 0,0 1-1 0 0,0-1 0 0 0,0 1 0 0 0,0-1 0 0 0,0 0 0 0 0,-1 0 0 0 0,1 0 1 0 0,0 0-1 0 0,0 0 0 0 0,-1-1 0 0 0,1 1 0 0 0,-1-1 0 0 0,1 0 0 0 0,-1 0 1 0 0,0 0-1 0 0,0 0 0 0 0,0 0 0 0 0,0 0 0 0 0,3-5 0 0 0,1-1-53 0 0,0-1 0 0 0,0 0 0 0 0,-1 0 0 0 0,-1 0 0 0 0,1 0 0 0 0,-1-1 0 0 0,-1 0 0 0 0,0 0 0 0 0,2-12 0 0 0,-1-2-152 0 0,0 0-1 0 0,-1-44 1 0 0,-6 52 751 0 0,-3 25 985 0 0,-5 28 1148 0 0,8 10-120 0 0,2 70 1 0 0,14 47-930 0 0,-6-89-1490 0 0,-3 149 0 0 0,-4-218-149 0 0,-1-1 0 0 0,1 0 1 0 0,-1 1-1 0 0,0-1 0 0 0,0 0 1 0 0,-1 1-1 0 0,0-1 0 0 0,0 0 1 0 0,0 0-1 0 0,0-1 0 0 0,-1 1 1 0 0,1 0-1 0 0,-1-1 0 0 0,-5 6 1 0 0,6-9-71 0 0,0 1 0 0 0,-1 0 0 0 0,0-1 0 0 0,1 1 1 0 0,-1-1-1 0 0,0 0 0 0 0,1 0 0 0 0,-1 0 0 0 0,0 0 1 0 0,0-1-1 0 0,0 1 0 0 0,0-1 0 0 0,0 0 0 0 0,0 0 1 0 0,0 0-1 0 0,0 0 0 0 0,0 0 0 0 0,0 0 0 0 0,0-1 1 0 0,0 0-1 0 0,1 1 0 0 0,-1-1 0 0 0,0 0 1 0 0,0-1-1 0 0,1 1 0 0 0,-5-3 0 0 0,-4-2-536 0 0,0-1 0 0 0,1-1-1 0 0,0 0 1 0 0,0 0 0 0 0,1-1 0 0 0,0-1-1 0 0,1 1 1 0 0,0-1 0 0 0,0 0 0 0 0,1-1-1 0 0,1 0 1 0 0,-1 0 0 0 0,2-1 0 0 0,0 1-1 0 0,0-1 1 0 0,-5-24 0 0 0,4 6-433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2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0 402 908 0 0,'1'-1'289'0'0,"1"1"-1"0"0,-1-1 0 0 0,0 0 1 0 0,0 0-1 0 0,-1 1 1 0 0,1-1-1 0 0,0 0 1 0 0,0 0-1 0 0,0 0 0 0 0,-1 0 1 0 0,1 0-1 0 0,0 0 1 0 0,-1 0-1 0 0,1 0 1 0 0,-1 0-1 0 0,2-3 0 0 0,2-25 1238 0 0,-10-38-2201 0 0,4 49 1128 0 0,-1-6-454 0 0,0 7-114 0 0,1 0 1 0 0,1 0-1 0 0,1-1 1 0 0,0 1-1 0 0,4-25 1 0 0,-4 41 109 0 0,1-1 1 0 0,-1 1 0 0 0,0 0 0 0 0,1 0-1 0 0,-1 0 1 0 0,1 0 0 0 0,0 0 0 0 0,-1 0-1 0 0,1-1 1 0 0,0 2 0 0 0,0-1 0 0 0,0 0-1 0 0,0 0 1 0 0,-1 0 0 0 0,1 0 0 0 0,0 0 0 0 0,0 1-1 0 0,1-1 1 0 0,-1 0 0 0 0,0 1 0 0 0,0-1-1 0 0,0 1 1 0 0,0-1 0 0 0,0 1 0 0 0,1 0-1 0 0,-1 0 1 0 0,0-1 0 0 0,0 1 0 0 0,1 0-1 0 0,-1 0 1 0 0,0 0 0 0 0,0 0 0 0 0,1 0-1 0 0,-1 0 1 0 0,0 1 0 0 0,0-1 0 0 0,1 0 0 0 0,-1 1-1 0 0,0-1 1 0 0,0 1 0 0 0,0-1 0 0 0,2 2-1 0 0,8 2 20 0 0,1 2 0 0 0,-1 0 0 0 0,16 11-1 0 0,-7-5-13 0 0,16 7 53 0 0,-22-10 53 0 0,1-1 1 0 0,1 0-1 0 0,-1-1 0 0 0,1-1 1 0 0,19 5-1 0 0,-31-11-95 0 0,0 1-1 0 0,0 0 1 0 0,0-1-1 0 0,0 0 1 0 0,0 0-1 0 0,0 0 1 0 0,0 0-1 0 0,0-1 1 0 0,0 0-1 0 0,0 1 1 0 0,0-1-1 0 0,0-1 1 0 0,0 1-1 0 0,0-1 1 0 0,-1 1-1 0 0,1-1 1 0 0,-1 0-1 0 0,1 0 1 0 0,-1-1-1 0 0,0 1 1 0 0,0-1-1 0 0,0 0 1 0 0,0 1-1 0 0,0-1 1 0 0,0-1-1 0 0,-1 1 1 0 0,3-4-1 0 0,0-1-40 0 0,-1 0 0 0 0,0 0 0 0 0,0-1-1 0 0,0 1 1 0 0,-1-1 0 0 0,0 0 0 0 0,1-12 0 0 0,-3 17-21 0 0,0 0 0 0 0,0 0-1 0 0,-1 0 1 0 0,0 0 0 0 0,0 0 0 0 0,0-1 0 0 0,0 1-1 0 0,0 0 1 0 0,-1 0 0 0 0,0 0 0 0 0,0 1 0 0 0,0-1 0 0 0,0 0-1 0 0,-1 0 1 0 0,0 0 0 0 0,1 1 0 0 0,-1-1 0 0 0,0 1-1 0 0,-3-4 1 0 0,3 6 28 0 0,1 0-1 0 0,-1 0 1 0 0,0 0-1 0 0,1 0 1 0 0,-1 1 0 0 0,0-1-1 0 0,1 0 1 0 0,-1 1-1 0 0,0-1 1 0 0,0 1-1 0 0,0 0 1 0 0,0 0 0 0 0,1-1-1 0 0,-1 1 1 0 0,0 0-1 0 0,0 1 1 0 0,0-1-1 0 0,0 0 1 0 0,1 0 0 0 0,-1 1-1 0 0,0-1 1 0 0,0 1-1 0 0,0 0 1 0 0,1-1-1 0 0,-1 1 1 0 0,0 0 0 0 0,1 0-1 0 0,-1 0 1 0 0,-1 2-1 0 0,-5 2-10 0 0,0 1 0 0 0,0 0-1 0 0,0 0 1 0 0,-7 9 0 0 0,3-1 81 0 0,1 1 0 0 0,0 0 0 0 0,1 1 0 0 0,1 0 0 0 0,0 0 0 0 0,2 1 0 0 0,0 0 0 0 0,0 1 0 0 0,2-1 0 0 0,0 1 0 0 0,1 0 0 0 0,1 1 0 0 0,0-1 0 0 0,2 1 0 0 0,0-1 0 0 0,1 1 0 0 0,1-1 1 0 0,3 20-1 0 0,-3-35-8 0 0,-1 1 1 0 0,1-1 0 0 0,0 1 0 0 0,0 0 0 0 0,1-1 0 0 0,-1 0 0 0 0,1 1 0 0 0,0-1 0 0 0,0 0-1 0 0,0 0 1 0 0,0 0 0 0 0,0 0 0 0 0,1 0 0 0 0,-1-1 0 0 0,1 1 0 0 0,0-1 0 0 0,0 0 0 0 0,0 1-1 0 0,0-1 1 0 0,0 0 0 0 0,0-1 0 0 0,1 1 0 0 0,-1-1 0 0 0,0 1 0 0 0,1-1 0 0 0,-1 0 0 0 0,1 0-1 0 0,0-1 1 0 0,-1 1 0 0 0,1-1 0 0 0,0 0 0 0 0,-1 1 0 0 0,1-2 0 0 0,0 1 0 0 0,-1 0 0 0 0,6-2-1 0 0,6-1 4 0 0,0 0-1 0 0,0-1 1 0 0,0-1-1 0 0,0 0 1 0 0,-1-1-1 0 0,0 0 1 0 0,19-13-1 0 0,-13 6-39 0 0,0-1-1 0 0,-1-1 0 0 0,-1-1 0 0 0,-1 0 0 0 0,21-25 0 0 0,-7 2-45 0 0,40-69-1 0 0,-56 81-108 0 0,-12 18 43 0 0,-12 18 169 0 0,5 1 32 0 0,1-1 1 0 0,0 0-1 0 0,0 1 1 0 0,1 0 0 0 0,0 0-1 0 0,0 0 1 0 0,1-1-1 0 0,1 1 1 0 0,0 0 0 0 0,1 13-1 0 0,-1-12 20 0 0,6 88 576 0 0,-3-67-673 0 0,-1-1 0 0 0,-1 1 0 0 0,-4 32 0 0 0,1-56-249 0 0,0 0 1 0 0,0 0-1 0 0,-1-1 0 0 0,0 1 0 0 0,0-1 1 0 0,-7 11-1 0 0,9-15-9 0 0,-1 0 0 0 0,1-1-1 0 0,-1 1 1 0 0,0-1 0 0 0,1 1 0 0 0,-1-1 0 0 0,0 0-1 0 0,-1 0 1 0 0,1 1 0 0 0,0-2 0 0 0,-1 1 0 0 0,1 0-1 0 0,-1 0 1 0 0,1-1 0 0 0,-1 1 0 0 0,0-1 0 0 0,0 0 0 0 0,0 0-1 0 0,0 0 1 0 0,-3 1 0 0 0,-13-10-1770 0 0,14 0 1135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2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31 252 0 0,'8'-15'956'0'0,"-2"0"598"0"0,-25 21-936 0 0,7 1-223 0 0,1-1-1 0 0,0 2 1 0 0,1 0-1 0 0,0 0 1 0 0,0 1 0 0 0,1 0-1 0 0,0 0 1 0 0,0 1-1 0 0,1 0 1 0 0,1 1-1 0 0,-11 19 1 0 0,16-27-149 0 0,0 1 1 0 0,1-1-1 0 0,0 1 1 0 0,-1-1-1 0 0,1 1 1 0 0,1 0-1 0 0,-1 0 1 0 0,0 0-1 0 0,1-1 1 0 0,0 1-1 0 0,0 0 1 0 0,0 0-1 0 0,1 0 1 0 0,-1 0-1 0 0,1-1 1 0 0,0 1-1 0 0,1 5 1 0 0,3 2 342 0 0,0 0 1 0 0,1-1-1 0 0,0 0 1 0 0,10 13-1 0 0,18 34 262 0 0,-32-53-936 0 0,-1-1 1 0 0,0 1-1 0 0,0-1 0 0 0,0 1 0 0 0,0 0 1 0 0,-1 0-1 0 0,1-1 0 0 0,-1 1 0 0 0,0 0 1 0 0,0 0-1 0 0,-1 0 0 0 0,1-1 0 0 0,-1 1 1 0 0,1 0-1 0 0,-3 3 0 0 0,3-6 18 0 0,-20 51-3447 0 0,18-49 2984 0 0,1 0 0 0 0,0-1 0 0 0,-1 1 1 0 0,0 0-1 0 0,1 0 0 0 0,-1-1 0 0 0,0 1 1 0 0,0-1-1 0 0,-1 1 0 0 0,1-1 0 0 0,0 0 1 0 0,-1 0-1 0 0,0 0 0 0 0,-4 2 0 0 0,2-4-976 0 0,0-3 186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20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40 580 0 0,'0'0'161'0'0,"1"0"-1"0"0,-1-1 1 0 0,0 1 0 0 0,1 0 0 0 0,-1-1-1 0 0,1 1 1 0 0,-1 0 0 0 0,1-1-1 0 0,-1 1 1 0 0,1 0 0 0 0,-1 0 0 0 0,1-1-1 0 0,-1 1 1 0 0,1 0 0 0 0,0 0-1 0 0,-1 0 1 0 0,1 0 0 0 0,-1 0-1 0 0,1 0 1 0 0,-1 0 0 0 0,1 0 0 0 0,0 0-1 0 0,-1 0 1 0 0,1 0 0 0 0,-1 0-1 0 0,1 1 1 0 0,-1-1 0 0 0,1 0-1 0 0,-1 0 1 0 0,1 0 0 0 0,-1 1 0 0 0,2 0-1 0 0,3 20 3194 0 0,-12 46 253 0 0,4-45-2331 0 0,-9 76 220 0 0,2-33-4569 0 0,9-49-1275 0 0,9-26-1914 0 0,-6 8 6265 0 0,7-12-1563 0 0</inkml:trace>
  <inkml:trace contextRef="#ctx0" brushRef="#br0" timeOffset="1">25 45 252 0 0,'0'-11'714'0'0,"-1"-15"3986"0"0,1 26-4697 0 0,0 0 0 0 0,0-1 1 0 0,0 1-1 0 0,0 0 0 0 0,0 0 0 0 0,0-1 0 0 0,0 1 0 0 0,0 0 0 0 0,0 0 0 0 0,0-1 0 0 0,0 1 1 0 0,0 0-1 0 0,0 0 0 0 0,0-1 0 0 0,0 1 0 0 0,0 0 0 0 0,1 0 0 0 0,-1-1 0 0 0,0 1 0 0 0,0 0 1 0 0,0 0-1 0 0,0 0 0 0 0,0-1 0 0 0,1 1 0 0 0,-1 0 0 0 0,0 0 0 0 0,0 0 0 0 0,0 0 0 0 0,1-1 1 0 0,-1 1-1 0 0,0 0 0 0 0,0 0 0 0 0,0 0 0 0 0,1 0 0 0 0,-1 0 0 0 0,0 0 0 0 0,0 0 0 0 0,1 0 1 0 0,-1 0-1 0 0,0 0 0 0 0,0 0 0 0 0,1 0 0 0 0,-1 0 0 0 0,0 0 0 0 0,0 0 0 0 0,1 0 0 0 0,-1 0 0 0 0,0 0 1 0 0,0 0-1 0 0,1 0 0 0 0,-1 0 0 0 0,0 0 0 0 0,0 0 0 0 0,0 0 0 0 0,1 0 0 0 0,-1 1 0 0 0,0-1 1 0 0,0 0-1 0 0,0 0 0 0 0,1 0 0 0 0,-1 0 0 0 0,0 1 0 0 0,0-1 0 0 0,0 0 0 0 0,0 0 0 0 0,1 1 1 0 0,24 18-4125 0 0,-12-8 2859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2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88 260 0 0,'-1'20'2833'0'0,"0"-7"-1894"0"0,1 1 1 0 0,0-1 0 0 0,1 0-1 0 0,0 1 1 0 0,4 12-1 0 0,-4-24-903 0 0,-1 0 0 0 0,1 0 0 0 0,-1 0-1 0 0,1 0 1 0 0,0-1 0 0 0,-1 1 0 0 0,1 0 0 0 0,0-1-1 0 0,0 1 1 0 0,0 0 0 0 0,1-1 0 0 0,-1 1 0 0 0,0-1-1 0 0,1 0 1 0 0,-1 1 0 0 0,1-1 0 0 0,-1 0 0 0 0,1 0-1 0 0,-1 0 1 0 0,1 0 0 0 0,0 0 0 0 0,-1 0 0 0 0,1-1-1 0 0,0 1 1 0 0,0-1 0 0 0,0 1 0 0 0,0-1 0 0 0,0 1-1 0 0,-1-1 1 0 0,1 0 0 0 0,0 0 0 0 0,0 0 0 0 0,0 0-1 0 0,0 0 1 0 0,0-1 0 0 0,0 1 0 0 0,0 0 0 0 0,0-1-1 0 0,-1 0 1 0 0,1 1 0 0 0,0-1 0 0 0,3-2 0 0 0,0 1-35 0 0,0-2 0 0 0,0 1 0 0 0,0 0 1 0 0,-1-1-1 0 0,1 0 0 0 0,-1 0 0 0 0,0-1 0 0 0,0 1 1 0 0,0-1-1 0 0,-1 0 0 0 0,1 1 0 0 0,-1-2 1 0 0,0 1-1 0 0,-1 0 0 0 0,1-1 0 0 0,-1 1 1 0 0,0-1-1 0 0,-1 0 0 0 0,1 1 0 0 0,0-9 0 0 0,-1 10-22 0 0,0 0 1 0 0,0 0-1 0 0,0 0 0 0 0,-1 0 0 0 0,0-1 0 0 0,0 1 0 0 0,0 0 0 0 0,0 0 0 0 0,-1-1 0 0 0,1 1 0 0 0,-1 0 0 0 0,0 0 0 0 0,0 0 0 0 0,-1 0 0 0 0,1 0 0 0 0,-1 0 0 0 0,0 1 1 0 0,0-1-1 0 0,0 0 0 0 0,-1 1 0 0 0,1-1 0 0 0,-1 1 0 0 0,0 0 0 0 0,0 0 0 0 0,0 0 0 0 0,0 0 0 0 0,0 1 0 0 0,-7-5 0 0 0,4 5-259 0 0,0-1-1 0 0,-1 1 0 0 0,1 0 0 0 0,-1 1 1 0 0,0 0-1 0 0,1 0 0 0 0,-1 0 1 0 0,0 1-1 0 0,0 0 0 0 0,0 0 1 0 0,1 0-1 0 0,-1 1 0 0 0,0 0 1 0 0,1 1-1 0 0,-1 0 0 0 0,0 0 0 0 0,1 0 1 0 0,0 0-1 0 0,0 1 0 0 0,-11 6 1 0 0,12 4-1769 0 0,5-6 1032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5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 24575,'0'0'0,"0"-1"0,-1 0 0,1 1 0,0-1 0,0 1 0,0-1 0,0 1 0,-1-1 0,1 1 0,0-1 0,-1 1 0,1-1 0,0 1 0,-1 0 0,1-1 0,0 1 0,-1-1 0,1 1 0,-1 0 0,1 0 0,-1-1 0,1 1 0,0 0 0,-1-1 0,1 1 0,-1 0 0,0 0 0,1 0 0,-1 0 0,1 0 0,-1 0 0,1-1 0,-1 1 0,1 0 0,-1 1 0,1-1 0,-1 0 0,0 0 0,1 0 0,-1 0 0,1 0 0,-1 0 0,1 1 0,-1-1 0,1 0 0,-1 0 0,1 1 0,0-1 0,-1 0 0,1 1 0,-1-1 0,0 1 0,-26 16 0,17-8 0,1 0 0,1 1 0,0 0 0,0 1 0,1-1 0,0 1 0,1 1 0,0-1 0,1 1 0,1 0 0,-6 21 0,6-18 0,1 0 0,0 0 0,1 0 0,1 0 0,0 0 0,2 0 0,-1 0 0,2 1 0,5 24 0,-7-37 0,1 0 0,0 0 0,0 0 0,0 0 0,1 0 0,-1-1 0,1 1 0,-1 0 0,1-1 0,0 1 0,0-1 0,0 0 0,0 0 0,1 1 0,-1-1 0,0-1 0,1 1 0,0 0 0,3 1 0,-2-1 0,1-1 0,-1 0 0,0 0 0,1 0 0,-1-1 0,1 0 0,-1 1 0,1-2 0,-1 1 0,1 0 0,-1-1 0,5-1 0,5-2 0,0-1 0,1 0 0,-2-1 0,1-1 0,-1 0 0,24-17 0,38-35-1365,-58 47-5461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2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0 660 0 0,'3'1'328'0'0,"1"1"-1"0"0,-1-1 1 0 0,0 1 0 0 0,0-1-1 0 0,-1 1 1 0 0,1 0 0 0 0,0 0-1 0 0,-1 0 1 0 0,1 1 0 0 0,-1-1-1 0 0,0 1 1 0 0,1-1-1 0 0,-1 1 1 0 0,0 0 0 0 0,-1 0-1 0 0,1 0 1 0 0,2 4 0 0 0,-2 2 119 0 0,-1 0 0 0 0,1-1 0 0 0,-1 1 0 0 0,-1 0 1 0 0,0 14-1 0 0,0-20-342 0 0,0 2 59 0 0,0 0 0 0 0,0 0 1 0 0,0 0-1 0 0,1-1 0 0 0,-1 1 0 0 0,1 0 0 0 0,2 7 0 0 0,-2-12-145 0 0,-1 0 0 0 0,0 1-1 0 0,0-1 1 0 0,0 0 0 0 0,0 0-1 0 0,1 1 1 0 0,-1-1 0 0 0,0 0-1 0 0,0 0 1 0 0,1 0 0 0 0,-1 0-1 0 0,0 0 1 0 0,0 1 0 0 0,1-1-1 0 0,-1 0 1 0 0,0 0 0 0 0,0 0-1 0 0,1 0 1 0 0,-1 0 0 0 0,0 0-1 0 0,0 0 1 0 0,1 0 0 0 0,-1 0-1 0 0,0 0 1 0 0,1 0 0 0 0,-1 0-1 0 0,0 0 1 0 0,0 0 0 0 0,1 0 0 0 0,-1 0-1 0 0,0 0 1 0 0,1 0 0 0 0,-1 0-1 0 0,0-1 1 0 0,0 1 0 0 0,1 0-1 0 0,-1 0 1 0 0,0 0 0 0 0,1-1-1 0 0,17-19 262 0 0,-13 12-215 0 0,1 0 1 0 0,0 0-1 0 0,0 0 1 0 0,1 1-1 0 0,0 0 1 0 0,0 1-1 0 0,1 0 1 0 0,9-6-1 0 0,-15 11-48 0 0,-1 0-1 0 0,1 0 1 0 0,0 0-1 0 0,0 0 1 0 0,-1 1-1 0 0,1-1 1 0 0,0 1-1 0 0,0 0 1 0 0,0-1-1 0 0,0 1 1 0 0,0 0-1 0 0,0 0 1 0 0,-1 0-1 0 0,1 0 1 0 0,0 1-1 0 0,0-1 1 0 0,0 0-1 0 0,3 2 1 0 0,-2-1-47 0 0,-1 1 1 0 0,1 0-1 0 0,-1 0 1 0 0,0 0-1 0 0,1 0 1 0 0,-1 0-1 0 0,0 0 1 0 0,0 1-1 0 0,-1-1 1 0 0,1 0-1 0 0,0 1 1 0 0,-1 0-1 0 0,1-1 0 0 0,-1 1 1 0 0,2 5-1 0 0,68 160-8178 0 0,-51-131 5519 0 0,-6-24 1566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2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37 128 0 0,'-11'-33'3757'0'0,"11"33"-3699"0"0,0 0 1 0 0,0-1 0 0 0,0 1 0 0 0,0 0 0 0 0,0 0 0 0 0,0 0-1 0 0,0 0 1 0 0,0 0 0 0 0,0 0 0 0 0,0-1 0 0 0,0 1 0 0 0,0 0-1 0 0,0 0 1 0 0,0 0 0 0 0,0 0 0 0 0,0 0 0 0 0,1 0 0 0 0,-1 0-1 0 0,0-1 1 0 0,0 1 0 0 0,0 0 0 0 0,0 0 0 0 0,0 0 0 0 0,0 0-1 0 0,0 0 1 0 0,0 0 0 0 0,1 0 0 0 0,-1 0 0 0 0,0 0 0 0 0,0 0-1 0 0,0 0 1 0 0,0 0 0 0 0,0 0 0 0 0,0 0 0 0 0,1 0 0 0 0,-1 0-1 0 0,0 0 1 0 0,0 0 0 0 0,0 0 0 0 0,0 0 0 0 0,0 0 0 0 0,0 0-1 0 0,1 0 1 0 0,-1 0 0 0 0,0 0 0 0 0,0 0 0 0 0,0 0 0 0 0,0 0-1 0 0,0 0 1 0 0,0 0 0 0 0,1 0 0 0 0,-1 0 0 0 0,0 0 0 0 0,0 0-1 0 0,0 1 1 0 0,0-1 0 0 0,0 0 0 0 0,0 0 0 0 0,18 16 2367 0 0,-2 5-5 0 0,29 42-1 0 0,32 81-324 0 0,-64-119-1889 0 0,8 18-129 0 0,-2 0 1 0 0,-1 2 0 0 0,-3 0-1 0 0,-1 1 1 0 0,-3 0 0 0 0,8 64 0 0 0,-16-74-381 0 0,-1 0 0 0 0,-2 0 1 0 0,-2 0-1 0 0,0 1 0 0 0,-3-1 0 0 0,-1-1 1 0 0,-2 1-1 0 0,-23 66 0 0 0,13-60-1089 0 0,-2 0-1 0 0,-2-2 1 0 0,-1 0-1 0 0,-2-1 1 0 0,-2-2-1 0 0,-2-1 1 0 0,-1-1-1 0 0,-60 55 1 0 0,33-40-43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1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85 126 408 0 0,'2'0'814'0'0,"0"1"-1"0"0,0 0 1 0 0,0-1-1 0 0,0 1 1 0 0,1-1 0 0 0,-1 0-1 0 0,0 1 1 0 0,0-1-1 0 0,0 0 1 0 0,0-1 0 0 0,0 1-1 0 0,1 0 1 0 0,-1 0-1 0 0,2-2 1775 0 0,-23 9-3007 0 0,12-3 417 0 0,1 0 1 0 0,0 0-1 0 0,0 1 0 0 0,0 0 1 0 0,0 0-1 0 0,1 0 1 0 0,0 1-1 0 0,0 0 1 0 0,1 0-1 0 0,-1 0 1 0 0,1 0-1 0 0,0 1 1 0 0,1 0-1 0 0,0-1 1 0 0,0 1-1 0 0,-3 11 1 0 0,2-6 107 0 0,1 0 0 0 0,0 0 0 0 0,1 0 0 0 0,0 1 0 0 0,1-1 0 0 0,1 0 0 0 0,0 1 0 0 0,0-1 0 0 0,3 17 0 0 0,-2-24-63 0 0,0 0 0 0 0,0 0-1 0 0,0 0 1 0 0,1 0 0 0 0,0 0-1 0 0,0 0 1 0 0,0-1 0 0 0,0 1-1 0 0,1-1 1 0 0,0 1 0 0 0,0-1-1 0 0,0 0 1 0 0,0 0 0 0 0,1-1-1 0 0,-1 1 1 0 0,1-1 0 0 0,0 1-1 0 0,0-1 1 0 0,0 0 0 0 0,1-1-1 0 0,-1 1 1 0 0,1-1 0 0 0,-1 1-1 0 0,1-2 1 0 0,0 1 0 0 0,0 0-1 0 0,0-1 1 0 0,0 0 0 0 0,0 0-1 0 0,0 0 1 0 0,0-1 0 0 0,0 0 0 0 0,0 0-1 0 0,0 0 1 0 0,0 0 0 0 0,0-1-1 0 0,0 0 1 0 0,0 0 0 0 0,0-1-1 0 0,0 1 1 0 0,0-1 0 0 0,7-3-1 0 0,-4 1-40 0 0,0-1 1 0 0,0 1-1 0 0,-1-1 0 0 0,1-1 0 0 0,-1 1 0 0 0,0-1 1 0 0,0-1-1 0 0,-1 1 0 0 0,0-1 0 0 0,0 0 0 0 0,-1-1 1 0 0,0 1-1 0 0,0-1 0 0 0,0 0 0 0 0,-1 0 0 0 0,0-1 1 0 0,-1 1-1 0 0,0-1 0 0 0,-1 0 0 0 0,1 1 0 0 0,-1-1 1 0 0,-1-1-1 0 0,1-8 0 0 0,-1-2 2 0 0,-1-1 1 0 0,-1 1-1 0 0,0 0 1 0 0,-2-1-1 0 0,0 1 1 0 0,-1 0-1 0 0,-1 1 1 0 0,-1-1-1 0 0,-13-28 1 0 0,18 45-194 0 0,0-1 1 0 0,-1 1-1 0 0,1 0 1 0 0,-1-1 0 0 0,0 1-1 0 0,0 0 1 0 0,0 0 0 0 0,0 0-1 0 0,-1 0 1 0 0,1 1 0 0 0,-1-1-1 0 0,1 1 1 0 0,-1-1 0 0 0,0 1-1 0 0,0 0 1 0 0,0 0 0 0 0,0 0-1 0 0,-1 0 1 0 0,1 1-1 0 0,0 0 1 0 0,-1-1 0 0 0,1 1-1 0 0,-1 0 1 0 0,0 0 0 0 0,1 1-1 0 0,-1-1 1 0 0,1 1 0 0 0,-1 0-1 0 0,0 0 1 0 0,0 0 0 0 0,1 1-1 0 0,-1-1 1 0 0,1 1-1 0 0,-1-1 1 0 0,0 1 0 0 0,1 1-1 0 0,-5 1 1 0 0,-4 2-606 0 0,0 2-1 0 0,0-1 1 0 0,1 1-1 0 0,0 1 1 0 0,0 0-1 0 0,1 1 1 0 0,0-1-1 0 0,0 2 1 0 0,-10 13-1 0 0,2-2-676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2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2 980 0 0,'1'-1'359'0'0,"0"1"0"0"0,-1 0 1 0 0,1 0-1 0 0,-1 0 0 0 0,1-1 0 0 0,0 1 0 0 0,-1 0 1 0 0,1 0-1 0 0,0 0 0 0 0,-1 0 0 0 0,1 0 0 0 0,0 0 1 0 0,-1 0-1 0 0,1 0 0 0 0,0 1 0 0 0,-1-1 0 0 0,1 0 1 0 0,0 0-1 0 0,-1 0 0 0 0,1 1 0 0 0,-1-1 0 0 0,1 0 1 0 0,0 1-1 0 0,12 15 3368 0 0,2 31-3025 0 0,-11-33-112 0 0,4 15-766 0 0,-1 0 1 0 0,4 39-1 0 0,-3-20-1123 0 0,20 90-7479 0 0,-26-120 6277 0 0,2-12 1426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2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1 152 1128 0 0,'0'0'1304'0'0,"3"12"4033"0"0,4 17-3327 0 0,-4-17-1487 0 0,0 1 0 0 0,1-1-1 0 0,1 0 1 0 0,-1 0 0 0 0,2-1 0 0 0,10 17 0 0 0,-15-25-440 0 0,0-1 1 0 0,1 0-1 0 0,-1 0 1 0 0,1 0 0 0 0,0 0-1 0 0,-1 0 1 0 0,1 0 0 0 0,0-1-1 0 0,0 1 1 0 0,0 0 0 0 0,0-1-1 0 0,1 0 1 0 0,-1 1 0 0 0,0-1-1 0 0,1 0 1 0 0,-1 0 0 0 0,1 0-1 0 0,-1-1 1 0 0,1 1 0 0 0,-1 0-1 0 0,1-1 1 0 0,-1 0-1 0 0,1 0 1 0 0,-1 1 0 0 0,1-2-1 0 0,0 1 1 0 0,-1 0 0 0 0,1 0-1 0 0,-1-1 1 0 0,1 1 0 0 0,-1-1-1 0 0,1 0 1 0 0,-1 0 0 0 0,1 0-1 0 0,-1 0 1 0 0,0 0 0 0 0,1-1-1 0 0,1-1 1 0 0,10-8-649 0 0,0-2 0 0 0,-1 0 1 0 0,-1 0-1 0 0,0-1 0 0 0,0 0 0 0 0,-2-1 1 0 0,18-31-1 0 0,6-8-3321 0 0,28-37-2583 0 0,-39 63 4941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3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35 532 0 0,'0'-1'463'0'0,"0"0"-1"0"0,0-1 1 0 0,0 1 0 0 0,0-1-1 0 0,0 1 1 0 0,0-1 0 0 0,0 1-1 0 0,0 0 1 0 0,0-1 0 0 0,1 1-1 0 0,-1-1 1 0 0,1 1 0 0 0,-1 0-1 0 0,1-1 1 0 0,-1 1 0 0 0,1 0-1 0 0,0 0 1 0 0,-1-1 0 0 0,1 1-1 0 0,0 0 1 0 0,0 0 0 0 0,0 0-1 0 0,0 0 1 0 0,0 0-1 0 0,2-1 1 0 0,4 14 2007 0 0,0 15-2211 0 0,10 63-1938 0 0,38 118-9369 0 0,-44-169 9469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3.7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 0 0,'5'7'5087'0'0,"0"15"-3592"0"0,-1 27-994 0 0,-2-12-390 0 0,2-1 0 0 0,10 47 0 0 0,4 30-1027 0 0,-15-86-871 0 0,1 0 0 0 0,8 26 0 0 0,-11-45 840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4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1 121 756 0 0,'0'35'4435'0'0,"6"-7"-3178"0"0,-4-17-720 0 0,0-1 0 0 0,0 1 0 0 0,1 0 0 0 0,0-1 0 0 0,1 1-1 0 0,1-1 1 0 0,-1 0 0 0 0,8 11 0 0 0,-11-20-443 0 0,0 0-1 0 0,0 0 1 0 0,1 0-1 0 0,-1 0 1 0 0,0 0-1 0 0,1 0 1 0 0,-1 0-1 0 0,0 0 1 0 0,1-1 0 0 0,-1 1-1 0 0,1 0 1 0 0,-1-1-1 0 0,1 0 1 0 0,0 1-1 0 0,-1-1 1 0 0,1 0-1 0 0,-1 0 1 0 0,1 1-1 0 0,0-1 1 0 0,-1-1-1 0 0,1 1 1 0 0,0 0-1 0 0,-1 0 1 0 0,1 0-1 0 0,-1-1 1 0 0,1 1-1 0 0,-1-1 1 0 0,1 0-1 0 0,-1 1 1 0 0,1-1-1 0 0,-1 0 1 0 0,1 0-1 0 0,-1 0 1 0 0,0 0-1 0 0,3-2 1 0 0,4-2-37 0 0,-1-1 0 0 0,0-1 0 0 0,0 1 1 0 0,9-12-1 0 0,43-63-925 0 0,-44 58-1147 0 0,0 1 0 0 0,2 0-1 0 0,0 2 1 0 0,2 0 0 0 0,28-24 0 0 0,-24 28 421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4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71 164 0 0,'6'-8'1460'0'0,"1"1"0"0"0,0 0 0 0 0,0 1 0 0 0,0-1 1 0 0,1 2-1 0 0,0-1 0 0 0,10-5 0 0 0,-16 9-1334 0 0,1 1 0 0 0,-1-1 0 0 0,1 1 0 0 0,0 0 0 0 0,0-1-1 0 0,-1 1 1 0 0,1 0 0 0 0,0 1 0 0 0,0-1 0 0 0,0 0 0 0 0,0 1 0 0 0,0 0 0 0 0,0-1 0 0 0,0 1 0 0 0,0 0 0 0 0,0 1 0 0 0,0-1 0 0 0,0 1 0 0 0,0-1 0 0 0,0 1 0 0 0,0 0 0 0 0,0 0 0 0 0,0 0 0 0 0,0 0 0 0 0,-1 1-1 0 0,4 1 1 0 0,-4-1-177 0 0,0 1 1 0 0,0-1-1 0 0,0 0 0 0 0,0 1 0 0 0,-1 0 0 0 0,1-1 0 0 0,-1 1 0 0 0,0 0 0 0 0,0-1 0 0 0,0 1 0 0 0,0 0 0 0 0,0 0 0 0 0,0 0 0 0 0,-1 0 0 0 0,1 5 1 0 0,-4 49-1071 0 0,0-24 714 0 0,-3 24 130 0 0,4-48 287 0 0,0 0 0 0 0,1 0 0 0 0,0 0 0 0 0,0 0 0 0 0,1 0 0 0 0,0 0 0 0 0,1 1 0 0 0,3 13 1 0 0,-4-22-5 0 0,0 0 1 0 0,0 0-1 0 0,1 0 1 0 0,-1 0-1 0 0,1 0 1 0 0,-1 0-1 0 0,1 0 1 0 0,-1 0-1 0 0,1-1 1 0 0,0 1-1 0 0,-1 0 1 0 0,1 0-1 0 0,0-1 1 0 0,-1 1-1 0 0,1 0 1 0 0,0-1-1 0 0,0 1 1 0 0,0-1-1 0 0,0 1 1 0 0,0-1-1 0 0,-1 1 1 0 0,1-1-1 0 0,0 0 1 0 0,0 1-1 0 0,0-1 1 0 0,0 0-1 0 0,0 0 1 0 0,0 0-1 0 0,0 0 1 0 0,0 0-1 0 0,0 0 1 0 0,0 0-1 0 0,0 0 1 0 0,0 0-1 0 0,0 0 1 0 0,0 0-1 0 0,0-1 1 0 0,0 1-1 0 0,0 0 1 0 0,0-1-1 0 0,0 1 1 0 0,0-1-1 0 0,0 1 1 0 0,0-1-1 0 0,-1 1 1 0 0,1-1-1 0 0,0 0 1 0 0,1-1-1 0 0,46-40-816 0 0,-37 32 5 0 0,-5 4 296 0 0,24-19-3389 0 0,-29 24 3684 0 0,0 0-1 0 0,0 1 1 0 0,0-1 0 0 0,0 0-1 0 0,0 1 1 0 0,0-1-1 0 0,0 1 1 0 0,0-1 0 0 0,0 1-1 0 0,1-1 1 0 0,-1 1-1 0 0,0 0 1 0 0,0 0 0 0 0,0-1-1 0 0,0 1 1 0 0,1 0-1 0 0,-1 0 1 0 0,0 0 0 0 0,0 0-1 0 0,1 1 1 0 0,-1-1-1 0 0,0 0 1 0 0,0 0 0 0 0,0 1-1 0 0,2 0 1 0 0,3 7-977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5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0 864 0 0,'1'5'4198'0'0,"2"17"-2399"0"0,19 129 1391 0 0,10 46-6565 0 0,-29-178 2127 0 0,8 21-2937 0 0,-6-33 3058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2:5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93 153 24575,'-1'-2'0,"0"1"0,-1-1 0,1 1 0,0-1 0,0 0 0,0 1 0,1-1 0,-1 0 0,0 0 0,1 0 0,-1 1 0,1-1 0,-1 0 0,1 0 0,0 0 0,0 0 0,0 0 0,0 0 0,0 0 0,0 0 0,1 0 0,-1 0 0,1 0 0,-1 0 0,1 1 0,0-1 0,-1 0 0,1 0 0,0 1 0,0-1 0,0 0 0,1 1 0,-1-1 0,0 1 0,1 0 0,-1-1 0,1 1 0,-1 0 0,3-2 0,5-5 0,0 1 0,1 0 0,0 1 0,21-11 0,-14 10 0,1 0 0,0 1 0,0 1 0,1 1 0,0 1 0,-1 0 0,1 1 0,0 2 0,0-1 0,0 2 0,0 1 0,0 0 0,-1 1 0,1 1 0,-1 1 0,0 1 0,24 10 0,-19-6 0,-1 2 0,0 0 0,-1 1 0,0 1 0,-1 1 0,-1 1 0,0 1 0,-1 0 0,-1 1 0,-1 1 0,-1 1 0,22 35 0,-23-28 0,-1-1 0,-1 2 0,-1 0 0,-2 0 0,-1 1 0,-1 0 0,-1 0 0,-2 0 0,-1 1 0,-1 0 0,-2 0 0,-6 56 0,3-63 0,-2 0 0,0-1 0,-1 0 0,-1 0 0,-1 0 0,-1-1 0,-1 0 0,-1-1 0,-1 0 0,0-1 0,-2 0 0,0-1 0,-1-1 0,-1 0 0,0-1 0,-1 0 0,-25 16 0,25-21 0,0 0 0,-1-1 0,0-1 0,-1-1 0,0 0 0,0-1 0,-1-1 0,1-1 0,-2-1 0,-26 2 0,34-5 0,-1-1 0,0-1 0,1 0 0,-1-1 0,1 0 0,-1-1 0,1-1 0,0 0 0,0 0 0,1-2 0,-1 1 0,1-2 0,0 0 0,1 0 0,-1-1 0,-13-12 0,7 2 0,0 0 0,2-2 0,0 1 0,1-2 0,1 0 0,1-1 0,0 0 0,2-1 0,1-1 0,1 1 0,-9-37 0,11 31 0,1 0 0,2-1 0,1 1 0,1-1 0,1 1 0,2-1 0,1 0 0,2 1 0,10-45 0,27-60-1365,-19 74-5461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5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15 324 0 0,'0'-1'5516'0'0,"0"8"-3727"0"0,1 14-1062 0 0,6 11-31 0 0,18 56 0 0 0,-22-77-322 0 0,2 0-1 0 0,-1-1 1 0 0,1 0 0 0 0,1 0 0 0 0,0 0 0 0 0,0 0 0 0 0,1-1 0 0 0,14 15 0 0 0,-19-22-324 0 0,0-1 0 0 0,0 0 0 0 0,0 0 0 0 0,0 0 0 0 0,0 0 0 0 0,0 0 0 0 0,1 0 0 0 0,-1 0 0 0 0,0-1 0 0 0,0 1 0 0 0,1-1 0 0 0,-1 0 1 0 0,0 1-1 0 0,1-1 0 0 0,-1 0 0 0 0,0 0 0 0 0,1-1 0 0 0,-1 1 0 0 0,0 0 0 0 0,0-1 0 0 0,1 1 0 0 0,-1-1 0 0 0,0 0 0 0 0,0 0 0 0 0,0 0 1 0 0,0 0-1 0 0,0 0 0 0 0,0 0 0 0 0,0-1 0 0 0,0 1 0 0 0,0-1 0 0 0,2-2 0 0 0,8-6-391 0 0,0-2 0 0 0,-1 1 0 0 0,15-21 0 0 0,-20 24-39 0 0,19-24-1028 0 0,4-5-3302 0 0,60-60 1 0 0,-64 75 3175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6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48 0 0,'6'-3'11919'0'0,"7"3"-9111"0"0,9 6-2699 0 0,-17-5-106 0 0,-1 1 0 0 0,0 0 0 0 0,0 0 0 0 0,0 0 0 0 0,0 0 0 0 0,0 1 0 0 0,0 0 0 0 0,0-1 0 0 0,-1 1 0 0 0,1 1 0 0 0,-1-1 0 0 0,0 0 0 0 0,0 1 0 0 0,2 4 1 0 0,-2-3-328 0 0,-1-1 1 0 0,0 1-1 0 0,0 0 1 0 0,0-1-1 0 0,-1 1 1 0 0,0 0-1 0 0,0 0 1 0 0,0 0 0 0 0,-1 0-1 0 0,1 0 1 0 0,-1 0-1 0 0,0 1 1 0 0,-1-1-1 0 0,1 0 1 0 0,-1 0-1 0 0,0 0 1 0 0,0 0 0 0 0,-4 8-1 0 0,5-12 372 0 0,-1 0-1 0 0,1 0 0 0 0,-1 0 1 0 0,1 0-1 0 0,0 0 1 0 0,-1 0-1 0 0,1 0 0 0 0,0 0 1 0 0,0 1-1 0 0,0-1 1 0 0,0 0-1 0 0,0 0 1 0 0,0 0-1 0 0,0 0 0 0 0,0 0 1 0 0,0 0-1 0 0,1 0 1 0 0,-1 0-1 0 0,0 0 0 0 0,1 0 1 0 0,-1 0-1 0 0,1 0 1 0 0,-1 0-1 0 0,1 0 0 0 0,-1 0 1 0 0,1 0-1 0 0,0 0 1 0 0,-1 0-1 0 0,1-1 1 0 0,0 1-1 0 0,1 1 0 0 0,38 12 875 0 0,-35-13-886 0 0,-1-1 0 0 0,0 1-1 0 0,0 0 1 0 0,0 0 0 0 0,0 0 0 0 0,0 1 0 0 0,0 0-1 0 0,0-1 1 0 0,0 1 0 0 0,-1 1 0 0 0,1-1-1 0 0,-1 0 1 0 0,0 1 0 0 0,1 0 0 0 0,-1 0-1 0 0,4 4 1 0 0,-6-4-107 0 0,1-1 0 0 0,-1 0 0 0 0,0 1 1 0 0,0-1-1 0 0,0 1 0 0 0,0 0 0 0 0,0-1 0 0 0,0 1 0 0 0,-1 0 0 0 0,1 0 1 0 0,-1-1-1 0 0,0 1 0 0 0,0 0 0 0 0,0 0 0 0 0,0-1 0 0 0,0 1 0 0 0,-1 0 1 0 0,1 0-1 0 0,-2 2 0 0 0,0 0-481 0 0,-1 0-1 0 0,0 0 1 0 0,0-1 0 0 0,-1 1-1 0 0,0-1 1 0 0,1 1 0 0 0,-1-1-1 0 0,-7 5 1 0 0,-13 15-3352 0 0,14-18 2773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6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11 312 0 0,'3'-11'7307'0'0,"4"40"-5477"0"0,6 51-1683 0 0,9 96-1357 0 0,0-59-4143 0 0,-18-94 3978 0 0,-3-5 153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7.0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73 972 0 0,'5'7'6168'0'0,"5"19"-4489"0"0,-8-11-1486 0 0,1-1 1 0 0,1 1-1 0 0,1-1 1 0 0,6 16-1 0 0,-10-27-103 0 0,0 0 0 0 0,0 0 0 0 0,0-1-1 0 0,1 1 1 0 0,-1 0 0 0 0,1-1 0 0 0,-1 1 0 0 0,1-1-1 0 0,0 0 1 0 0,0 1 0 0 0,0-1 0 0 0,0 0 0 0 0,1 0-1 0 0,-1 0 1 0 0,0-1 0 0 0,1 1 0 0 0,-1 0 0 0 0,1-1-1 0 0,0 0 1 0 0,-1 1 0 0 0,1-1 0 0 0,0 0-1 0 0,0-1 1 0 0,0 1 0 0 0,0 0 0 0 0,0-1 0 0 0,0 0-1 0 0,0 1 1 0 0,0-1 0 0 0,0 0 0 0 0,0-1 0 0 0,-1 1-1 0 0,1 0 1 0 0,0-1 0 0 0,0 0 0 0 0,0 0 0 0 0,0 1-1 0 0,0-2 1 0 0,-1 1 0 0 0,6-3 0 0 0,10-6-384 0 0,0 0 1 0 0,-1-1-1 0 0,0-1 1 0 0,26-24-1 0 0,-34 28-267 0 0,110-117-8787 0 0,-95 103 7773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7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1 408 0 0,'2'11'4251'0'0,"-2"-9"-4103"0"0,1 0 0 0 0,-1 0 1 0 0,0 0-1 0 0,0 0 0 0 0,0 0 1 0 0,0 0-1 0 0,0 0 0 0 0,0-1 0 0 0,0 1 1 0 0,-1 0-1 0 0,1 0 0 0 0,-2 3 1 0 0,-1 5 29 0 0,1 1 0 0 0,0-1 0 0 0,1 1-1 0 0,0 0 1 0 0,0 0 0 0 0,1-1 0 0 0,1 1 0 0 0,1 12 0 0 0,0 20 1092 0 0,-2-42-1155 0 0,0 1-1 0 0,0 0 1 0 0,0-1-1 0 0,1 1 1 0 0,-1 0-1 0 0,0-1 1 0 0,1 1-1 0 0,-1 0 1 0 0,1-1-1 0 0,-1 1 1 0 0,1-1 0 0 0,0 1-1 0 0,-1-1 1 0 0,1 1-1 0 0,0-1 1 0 0,0 1-1 0 0,0-1 1 0 0,0 0-1 0 0,1 0 1 0 0,-1 1-1 0 0,0-1 1 0 0,0 0-1 0 0,1 0 1 0 0,1 1-1 0 0,1-1 16 0 0,-1 1 0 0 0,1-1 0 0 0,-1 0 0 0 0,1-1 0 0 0,0 1 0 0 0,-1 0-1 0 0,1-1 1 0 0,-1 0 0 0 0,1 0 0 0 0,0 0 0 0 0,3-1 0 0 0,3 0-146 0 0,0-1-1 0 0,0 0 1 0 0,0-1 0 0 0,0 0 0 0 0,-1-1 0 0 0,1 0 0 0 0,13-8 0 0 0,26-26-3191 0 0,-43 33 2270 0 0,-1-1 1 0 0,0 0-1 0 0,0 0 1 0 0,-1-1-1 0 0,0 1 0 0 0,0-1 1 0 0,0 0-1 0 0,-1 0 1 0 0,4-12-1 0 0,-2 4-221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8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20 0 0,'-1'42'4310'0'0,"2"44"-1775"0"0,0-54-4329 0 0,2-1 0 0 0,7 38 0 0 0,-5-46 675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8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2 452 0 0,'0'-1'4949'0'0,"1"6"-977"0"0,-1 3-2834 0 0,-1 32-613 0 0,-6 17-98 0 0,2 38-1100 0 0,5-83-134 0 0,0 0 1 0 0,1 0-1 0 0,1 0 0 0 0,0 0 0 0 0,0-1 1 0 0,1 1-1 0 0,1 0 0 0 0,0-1 1 0 0,1 0-1 0 0,9 18 0 0 0,-5-18-361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08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2 780 0 0,'-1'-1'112'0'0,"1"1"0"0"0,-1 0 0 0 0,1 0 0 0 0,-1 0 1 0 0,0-1-1 0 0,1 1 0 0 0,-1 0 0 0 0,0 0 0 0 0,1 0 0 0 0,-1 0 0 0 0,1 0 0 0 0,-1 0 0 0 0,0 0 0 0 0,1 1 1 0 0,-1-1-1 0 0,1 0 0 0 0,-1 0 0 0 0,0 0 0 0 0,1 1 0 0 0,-1-1 0 0 0,1 0 0 0 0,-1 0 0 0 0,1 1 0 0 0,-1-1 0 0 0,1 1 1 0 0,-1-1-1 0 0,1 0 0 0 0,-1 1 0 0 0,1 0 0 0 0,-12 22 1416 0 0,2 25-310 0 0,10-42-1046 0 0,0 18 81 0 0,1 0 0 0 0,4 24 1 0 0,-4-44-28 0 0,-1 0 1 0 0,1 1-1 0 0,0-1 1 0 0,0 0-1 0 0,0 0 1 0 0,0 0-1 0 0,1-1 1 0 0,0 1-1 0 0,-1 0 1 0 0,1 0-1 0 0,1-1 1 0 0,-1 0-1 0 0,0 1 1 0 0,1-1-1 0 0,0 0 1 0 0,0 0-1 0 0,0 0 0 0 0,0 0 1 0 0,5 3-1 0 0,-4-5-108 0 0,0 0 0 0 0,0-1 0 0 0,0 1-1 0 0,0-1 1 0 0,0 0 0 0 0,0 0-1 0 0,0 0 1 0 0,0 0 0 0 0,0-1-1 0 0,-1 0 1 0 0,1 0 0 0 0,0 0 0 0 0,0 0-1 0 0,0 0 1 0 0,-1-1 0 0 0,1 0-1 0 0,-1 1 1 0 0,1-1 0 0 0,-1-1 0 0 0,5-2-1 0 0,7-7-184 0 0,1 0-1 0 0,22-24 1 0 0,-12 9-586 0 0,-10 10-1076 0 0,1-1 0 0 0,0 2-1 0 0,1 0 1 0 0,1 2 0 0 0,0 0-1 0 0,41-23 1 0 0,-31 26 147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0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0 436 0 0,'1'72'6588'0'0,"3"4"-4181"0"0,20 156-7296 0 0,-15-204 2385 0 0,-4-17 1334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0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5 145 348 0 0,'-4'4'6980'0'0,"4"-3"-6853"0"0,3 14 2698 0 0,7 15-459 0 0,-4-18-1514 0 0,1-1 1 0 0,0 1-1 0 0,16 19 1 0 0,-1-9 11 0 0,-5-9-272 0 0,-15-12-585 0 0,0 0 0 0 0,0 0 0 0 0,-1 0 1 0 0,1 0-1 0 0,0-1 0 0 0,0 1 0 0 0,0-1 0 0 0,0 1 1 0 0,0-1-1 0 0,1 0 0 0 0,-1 0 0 0 0,0 1 1 0 0,0-1-1 0 0,0-1 0 0 0,0 1 0 0 0,0 0 0 0 0,0-1 1 0 0,0 1-1 0 0,0-1 0 0 0,0 1 0 0 0,0-1 1 0 0,0 0-1 0 0,0 0 0 0 0,0 0 0 0 0,-1 0 0 0 0,1 0 1 0 0,0 0-1 0 0,0-1 0 0 0,-1 1 0 0 0,1 0 1 0 0,-1-1-1 0 0,0 1 0 0 0,3-4 0 0 0,5-6-771 0 0,0-1-1 0 0,-1 0 0 0 0,12-24 0 0 0,-11 21-363 0 0,92-150-10014 0 0,-78 134 9462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0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11 24575,'0'0'0,"0"-1"0,0 1 0,0 0 0,0-1 0,0 1 0,0 0 0,0-1 0,0 1 0,0 0 0,0-1 0,0 1 0,0 0 0,0-1 0,0 1 0,0 0 0,0-1 0,0 1 0,-1 0 0,1-1 0,0 1 0,0 0 0,0 0 0,-1-1 0,1 1 0,0 0 0,0 0 0,-1-1 0,1 1 0,0 0 0,0 0 0,-1 0 0,1-1 0,0 1 0,-1 0 0,1 0 0,0 0 0,-1 0 0,1 0 0,0 0 0,-1 0 0,1 0 0,0 0 0,-1 0 0,1 0 0,0 0 0,-1 0 0,1 0 0,0 0 0,-1 0 0,1 0 0,0 0 0,-1 0 0,1 0 0,0 1 0,-1-1 0,1 0 0,0 0 0,0 0 0,-1 1 0,1-1 0,0 0 0,0 0 0,-1 1 0,1-1 0,0 0 0,0 1 0,-19 17 0,-5 14 0,1 1 0,1 2 0,2 0 0,-19 47 0,-51 161 0,49-126 0,-11 24 0,-70 204 0,121-340-82,-2 3-61,0 0 1,1-1-1,0 1 1,1 1-1,0-1 1,0 0-1,0 0 1,2 9-1,2-1-6683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2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1 900 0 0,'2'-1'6456'0'0,"1"12"-4314"0"0,3 15-1093 0 0,11 74 534 0 0,11 49-1354 0 0,-2-16-3849 0 0,-7-79-314 0 0,-9-32 1570 0 0,-5-11 1003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2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1 156 208 0 0,'4'0'3298'0'0,"18"-1"6673"0"0,0-3-7718 0 0,-20 3-2301 0 0,-1 0 1 0 0,1 0-1 0 0,0 0 0 0 0,0 0 0 0 0,-1 0 1 0 0,1 0-1 0 0,-1 0 0 0 0,1 0 0 0 0,-1-1 1 0 0,1 1-1 0 0,-1 0 0 0 0,0-1 0 0 0,1 0 1 0 0,-1 1-1 0 0,0-1 0 0 0,0 0 0 0 0,-1 1 1 0 0,1-1-1 0 0,0 0 0 0 0,0 0 0 0 0,-1 0 1 0 0,1 0-1 0 0,0-2 0 0 0,3-15-603 0 0,6-32-1504 0 0,-10 49 1987 0 0,0 0 0 0 0,0-1 0 0 0,0 1 1 0 0,0 0-1 0 0,0 0 0 0 0,-1-1 0 0 0,1 1 0 0 0,-1 0 0 0 0,1 0 0 0 0,-1 0 1 0 0,0-1-1 0 0,0 1 0 0 0,0 0 0 0 0,0 0 0 0 0,0 0 0 0 0,0 0 0 0 0,-1 1 1 0 0,-1-4-1 0 0,2 5 133 0 0,0 0-1 0 0,0 0 1 0 0,1 0 0 0 0,-1 0 0 0 0,0 0 0 0 0,1 0 0 0 0,-1 0 0 0 0,0 0-1 0 0,0 0 1 0 0,1 0 0 0 0,-1 0 0 0 0,0 1 0 0 0,1-1 0 0 0,-1 0 0 0 0,0 0-1 0 0,1 1 1 0 0,-1-1 0 0 0,0 1 0 0 0,1-1 0 0 0,-1 0 0 0 0,1 1 0 0 0,-1-1-1 0 0,1 1 1 0 0,-1-1 0 0 0,1 1 0 0 0,-1 0 0 0 0,1-1 0 0 0,0 1-1 0 0,-1-1 1 0 0,1 1 0 0 0,0 0 0 0 0,-1 0 0 0 0,-12 23-129 0 0,9-5 314 0 0,1 0 0 0 0,1 1 1 0 0,0 0-1 0 0,2 0 0 0 0,0-1 0 0 0,2 1 0 0 0,0 0 0 0 0,1-1 0 0 0,9 32 0 0 0,-12-48-64 0 0,1 0 1 0 0,-1 0-1 0 0,1 0 0 0 0,0 0 1 0 0,0-1-1 0 0,1 1 0 0 0,-1 0 0 0 0,0-1 1 0 0,1 1-1 0 0,-1-1 0 0 0,1 0 1 0 0,0 1-1 0 0,0-1 0 0 0,0 0 0 0 0,0 0 1 0 0,0 0-1 0 0,1 0 0 0 0,-1 0 1 0 0,1-1-1 0 0,-1 1 0 0 0,1-1 0 0 0,4 2 1 0 0,-3-2-252 0 0,0-1 1 0 0,1 0 0 0 0,-1 0 0 0 0,0-1-1 0 0,0 1 1 0 0,0-1 0 0 0,0 0 0 0 0,0 0-1 0 0,0 0 1 0 0,-1-1 0 0 0,1 1 0 0 0,0-1-1 0 0,-1 0 1 0 0,1 0 0 0 0,5-4 0 0 0,-2 1-830 0 0,1 0-1 0 0,-1-1 1 0 0,0 0 0 0 0,-1 0 0 0 0,10-11 0 0 0,-10 6-208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2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46 780 0 0,'0'0'1148'0'0,"0"7"3966"0"0,5 25-3299 0 0,12 18 420 0 0,8 15-905 0 0,-20-55-1430 0 0,17 26 1636 0 0,-21-36-1497 0 0,-1 0 0 0 0,0 1 0 0 0,1-1 0 0 0,-1 0 0 0 0,1 1 0 0 0,-1-1 0 0 0,1 0 0 0 0,-1 0 0 0 0,1 1 0 0 0,-1-1 0 0 0,1 0 0 0 0,-1 0 0 0 0,1 0 0 0 0,-1 1 0 0 0,1-1 0 0 0,-1 0 0 0 0,1 0 0 0 0,-1 0 0 0 0,1 0 0 0 0,-1 0 0 0 0,1 0 0 0 0,-1 0 0 0 0,1 0 0 0 0,-1-1 0 0 0,2 1 0 0 0,11-18 550 0 0,-10 9-773 0 0,-1 0 0 0 0,0 1 1 0 0,0-1-1 0 0,-1-1 0 0 0,0 1 1 0 0,-1-13-1 0 0,-6-55-4689 0 0,6 69 3936 0 0,0 0-1 0 0,0 1 0 0 0,1-1 1 0 0,0 1-1 0 0,0-1 0 0 0,1 1 1 0 0,3-11-1 0 0,-1 11-79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3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1 229 592 0 0,'0'3'281'0'0,"0"-1"1"0"0,1 1-1 0 0,-1-1 1 0 0,1 1-1 0 0,-1-1 0 0 0,1 1 1 0 0,0-1-1 0 0,0 1 0 0 0,0-1 1 0 0,0 0-1 0 0,1 0 1 0 0,-1 0-1 0 0,1 0 0 0 0,-1 0 1 0 0,1 0-1 0 0,0 0 0 0 0,-1 0 1 0 0,1 0-1 0 0,0-1 1 0 0,0 1-1 0 0,1-1 0 0 0,-1 1 1 0 0,0-1-1 0 0,0 0 0 0 0,1 0 1 0 0,-1 0-1 0 0,0 0 1 0 0,4 0-1 0 0,-3 0-135 0 0,0 0 0 0 0,0 0 0 0 0,0-1 0 0 0,0 1 0 0 0,0-1 0 0 0,0 0 0 0 0,1 0 0 0 0,-1 0 0 0 0,0 0 0 0 0,0-1 0 0 0,0 1 1 0 0,0-1-1 0 0,1 0 0 0 0,-1 0 0 0 0,0 0 0 0 0,0 0 0 0 0,-1-1 0 0 0,1 1 0 0 0,0-1 0 0 0,0 0 0 0 0,-1 1 0 0 0,5-5 0 0 0,-3 2-317 0 0,-1 0 0 0 0,0-1 0 0 0,0 1-1 0 0,0-1 1 0 0,-1 0 0 0 0,0 0 0 0 0,1 0 0 0 0,-2 0-1 0 0,1 0 1 0 0,-1 0 0 0 0,1 0 0 0 0,-1 0 0 0 0,-1-1-1 0 0,1 1 1 0 0,-1 0 0 0 0,0-1 0 0 0,0 1 0 0 0,0 0 0 0 0,-1-1-1 0 0,0 1 1 0 0,0 0 0 0 0,0 0 0 0 0,-1-1 0 0 0,-2-4-1 0 0,4 9 157 0 0,0 1-1 0 0,0 0 1 0 0,0-1 0 0 0,0 1-1 0 0,-1 0 1 0 0,1 0-1 0 0,0-1 1 0 0,0 1-1 0 0,0 0 1 0 0,0-1-1 0 0,-1 1 1 0 0,1 0-1 0 0,0 0 1 0 0,0-1-1 0 0,0 1 1 0 0,-1 0 0 0 0,1 0-1 0 0,0-1 1 0 0,-1 1-1 0 0,1 0 1 0 0,0 0-1 0 0,0 0 1 0 0,-1 0-1 0 0,1-1 1 0 0,0 1-1 0 0,-1 0 1 0 0,1 0-1 0 0,0 0 1 0 0,-1 0 0 0 0,1 0-1 0 0,0 0 1 0 0,-1 0-1 0 0,1 0 1 0 0,0 0-1 0 0,-1 0 1 0 0,1 0-1 0 0,0 0 1 0 0,-1 0-1 0 0,1 0 1 0 0,0 0-1 0 0,-1 0 1 0 0,1 0-1 0 0,0 1 1 0 0,-1-1 0 0 0,1 0-1 0 0,0 0 1 0 0,0 0-1 0 0,-1 1 1 0 0,-15 20-186 0 0,-3 32 261 0 0,17-42-8 0 0,0 6 221 0 0,0 0-1 0 0,0 31 1 0 0,2-44-165 0 0,1 0 0 0 0,-1 0 0 0 0,0 0 0 0 0,1 0 0 0 0,0 0 1 0 0,0 0-1 0 0,0-1 0 0 0,1 1 0 0 0,-1 0 0 0 0,1-1 0 0 0,0 1 0 0 0,0-1 1 0 0,0 1-1 0 0,0-1 0 0 0,1 0 0 0 0,-1 0 0 0 0,1 0 0 0 0,3 2 1 0 0,-4-3-76 0 0,0-1 0 0 0,1 0 0 0 0,-1 0 0 0 0,1 0 1 0 0,-1-1-1 0 0,1 1 0 0 0,-1-1 0 0 0,1 1 1 0 0,-1-1-1 0 0,1 0 0 0 0,0 0 0 0 0,-1 0 0 0 0,1 0 1 0 0,-1 0-1 0 0,1-1 0 0 0,-1 1 0 0 0,1-1 0 0 0,-1 0 1 0 0,1 1-1 0 0,-1-1 0 0 0,1 0 0 0 0,-1-1 1 0 0,0 1-1 0 0,3-2 0 0 0,51-37-666 0 0,-7-9-485 0 0,-34 30 343 0 0,-1 0-1 0 0,16-30 1 0 0,-10 10-1014 0 0,-2-1 0 0 0,13-43 0 0 0,-22 55 881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3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0 240 0 0,'1'105'3997'0'0,"4"55"-1634"0"0,12 1-3407 0 0,2-56-1107 0 0,-12-74 974 0 0,2-1 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4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44 0 0,'0'0'1302'0'0,"4"6"3627"0"0,2 10-1922 0 0,-1 67 2962 0 0,13 43-4061 0 0,-4-42-1975 0 0,-11-57-211 0 0,14 81-3990 0 0,-12-82 1152 0 0,1-1-1 0 0,11 28 0 0 0,-11-37 1253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5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1 236 1140 0 0,'25'-2'8031'0'0,"-5"-5"-3388"0"0,-17 5-4420 0 0,-1 1 0 0 0,0-1 0 0 0,0 0 0 0 0,0 0 0 0 0,0 0-1 0 0,0 0 1 0 0,0 0 0 0 0,0 0 0 0 0,-1 0 0 0 0,1-1 0 0 0,1-2 0 0 0,8-24-497 0 0,-8 19-123 0 0,-1 0 1 0 0,0-1 0 0 0,0 1-1 0 0,-2-1 1 0 0,1 1 0 0 0,-2-14-1 0 0,1 18-71 0 0,-1 0 0 0 0,1 0 0 0 0,-2 0 0 0 0,1 0-1 0 0,0 0 1 0 0,-1 0 0 0 0,0 0 0 0 0,-1 1 0 0 0,1-1 0 0 0,-1 1-1 0 0,0 0 1 0 0,-5-7 0 0 0,8 12 439 0 0,0 0 0 0 0,-1-1 0 0 0,1 1 0 0 0,0 0 0 0 0,0-1 0 0 0,-1 1 0 0 0,1 0 0 0 0,0 0 0 0 0,-1 0 0 0 0,1-1 0 0 0,0 1 0 0 0,-1 0 0 0 0,1 0 0 0 0,-1 0 1 0 0,1 0-1 0 0,0 0 0 0 0,-1 0 0 0 0,1 0 0 0 0,0 0 0 0 0,-1 0 0 0 0,1 0 0 0 0,-1 0 0 0 0,1 0 0 0 0,0 0 0 0 0,-1 0 0 0 0,1 0 0 0 0,-1 0 0 0 0,1 0 0 0 0,0 0 0 0 0,-1 0 0 0 0,1 0 0 0 0,0 1 0 0 0,-1-1 0 0 0,1 0 0 0 0,-1 1 0 0 0,-12 14-268 0 0,-2 20 274 0 0,11-14 427 0 0,0-1 0 0 0,2 1 0 0 0,1 0 1 0 0,0 0-1 0 0,2 0 0 0 0,0 0 0 0 0,1 0 0 0 0,2-1 0 0 0,0 1 0 0 0,1-1 0 0 0,1 0 0 0 0,0 0 0 0 0,2 0 0 0 0,0-1 0 0 0,2 0 0 0 0,12 19 1 0 0,-20-36-486 0 0,-1 0 0 0 0,0 0 1 0 0,1 0-1 0 0,-1 0 1 0 0,1 0-1 0 0,0-1 0 0 0,0 1 1 0 0,0-1-1 0 0,0 1 1 0 0,0-1-1 0 0,0 0 0 0 0,0 0 1 0 0,0 0-1 0 0,0 0 1 0 0,0 0-1 0 0,1 0 0 0 0,-1-1 1 0 0,0 1-1 0 0,1-1 1 0 0,-1 1-1 0 0,0-1 0 0 0,1 0 1 0 0,-1 0-1 0 0,1 0 1 0 0,-1 0-1 0 0,0 0 0 0 0,1-1 1 0 0,-1 1-1 0 0,0-1 1 0 0,1 0-1 0 0,-1 1 0 0 0,0-1 1 0 0,0 0-1 0 0,0 0 1 0 0,1-1-1 0 0,-1 1 0 0 0,2-2 1 0 0,3-2-769 0 0,0 0 0 0 0,0-1 0 0 0,0 0 0 0 0,-1 0 0 0 0,0 0 0 0 0,0-1 0 0 0,-1 0 0 0 0,1 0-1 0 0,3-8 1 0 0,-3 2-254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78 784 0 0,'6'44'8457'0'0,"11"6"-4515"0"0,-10-34-3608 0 0,0 0-1 0 0,1 0 0 0 0,1-1 0 0 0,0 0 1 0 0,1 0-1 0 0,1-1 0 0 0,20 21 0 0 0,-30-35-316 0 0,-1 0-1 0 0,0 1 1 0 0,1-1-1 0 0,-1 0 0 0 0,0 0 1 0 0,1 1-1 0 0,-1-1 0 0 0,0 0 1 0 0,1 0-1 0 0,-1 0 1 0 0,0 1-1 0 0,1-1 0 0 0,-1 0 1 0 0,1 0-1 0 0,-1 0 0 0 0,0 0 1 0 0,1 0-1 0 0,-1 0 1 0 0,1 0-1 0 0,-1 0 0 0 0,1 0 1 0 0,-1 0-1 0 0,0 0 0 0 0,1 0 1 0 0,-1 0-1 0 0,1 0 1 0 0,-1 0-1 0 0,0-1 0 0 0,1 1 1 0 0,-1 0-1 0 0,1 0 0 0 0,-1 0 1 0 0,0-1-1 0 0,1 1 1 0 0,-1 0-1 0 0,0-1 0 0 0,11-17 52 0 0,-2-23-552 0 0,-9-58-2546 0 0,0-2-3457 0 0,0 96 5962 0 0,1 1 1 0 0,0 0-1 0 0,-1-1 1 0 0,2 1-1 0 0,-1 0 0 0 0,0-1 1 0 0,1 1-1 0 0,0 0 1 0 0,2-5-1 0 0,1 3-531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5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24 0 0,'49'-5'7464'0'0,"-11"-11"-4845"0"0,-34 13-2653 0 0,0-1 0 0 0,0 1-1 0 0,0-1 1 0 0,0 0 0 0 0,-1 0-1 0 0,0 0 1 0 0,0-1 0 0 0,0 1-1 0 0,-1-1 1 0 0,1 0 0 0 0,-1 1-1 0 0,0-1 1 0 0,0 0 0 0 0,-1 0 0 0 0,2-7-1 0 0,-3 11-2 0 0,1 0-1 0 0,-1 0 1 0 0,1 0 0 0 0,-1-1-1 0 0,0 1 1 0 0,1 0 0 0 0,-1-1-1 0 0,0 1 1 0 0,0 0-1 0 0,0 0 1 0 0,0-1 0 0 0,0 1-1 0 0,0 0 1 0 0,0-1-1 0 0,-1 1 1 0 0,1 0 0 0 0,0 0-1 0 0,-1-1 1 0 0,1 1-1 0 0,-1 0 1 0 0,1 0 0 0 0,-1 0-1 0 0,0-1 1 0 0,1 1 0 0 0,-1 0-1 0 0,0 0 1 0 0,0 0-1 0 0,0 0 1 0 0,0 0 0 0 0,0 1-1 0 0,0-1 1 0 0,0 0-1 0 0,0 0 1 0 0,0 1 0 0 0,0-1-1 0 0,0 0 1 0 0,-1 1 0 0 0,1-1-1 0 0,0 1 1 0 0,0 0-1 0 0,-1-1 1 0 0,1 1 0 0 0,0 0-1 0 0,-1 0 1 0 0,1 0-1 0 0,0 0 1 0 0,-1 0 0 0 0,1 0-1 0 0,0 0 1 0 0,0 0 0 0 0,-1 1-1 0 0,1-1 1 0 0,0 0-1 0 0,0 1 1 0 0,-1-1 0 0 0,1 1-1 0 0,0-1 1 0 0,0 1-1 0 0,0 0 1 0 0,0-1 0 0 0,0 1-1 0 0,0 0 1 0 0,0 0 0 0 0,0 0-1 0 0,0 0 1 0 0,0 0-1 0 0,-1 2 1 0 0,-3 3 33 0 0,1 1-1 0 0,-1-1 1 0 0,1 1 0 0 0,1 0-1 0 0,0 1 1 0 0,0-1 0 0 0,0 1 0 0 0,1-1-1 0 0,0 1 1 0 0,0 0 0 0 0,1 0-1 0 0,0 0 1 0 0,0 0 0 0 0,1 13-1 0 0,2 4 347 0 0,0 1-1 0 0,1-2 1 0 0,10 34-1 0 0,-13-54-246 0 0,1 0 0 0 0,0 0 0 0 0,0-1 0 0 0,0 1 0 0 0,1-1 0 0 0,-1 1 0 0 0,1-1-1 0 0,0 1 1 0 0,0-1 0 0 0,0 0 0 0 0,0 0 0 0 0,1 0 0 0 0,-1 0 0 0 0,1 0 0 0 0,0-1-1 0 0,0 1 1 0 0,0-1 0 0 0,0 1 0 0 0,0-1 0 0 0,0 0 0 0 0,0 0 0 0 0,1-1 0 0 0,6 3-1 0 0,-5-3-70 0 0,0-1 0 0 0,1 1 1 0 0,-1-1-1 0 0,0 0 0 0 0,0-1 0 0 0,1 1 0 0 0,-1-1 0 0 0,0 0 0 0 0,0-1 0 0 0,0 1 0 0 0,0-1 0 0 0,0 0 0 0 0,0 0 0 0 0,0 0 0 0 0,-1-1 0 0 0,1 0 0 0 0,4-3 0 0 0,10-7-761 0 0,-1-1 1 0 0,0-1-1 0 0,26-28 1 0 0,-36 35 83 0 0,-1-1 1 0 0,-1 0 0 0 0,1 0 0 0 0,-1-1 0 0 0,-1 1 0 0 0,0-1-1 0 0,0-1 1 0 0,-1 1 0 0 0,5-20 0 0 0,-4 8-403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16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0 304 0 0,'-3'25'6633'0'0,"-1"-7"-5944"0"0,1 0 1 0 0,1 1 0 0 0,1 21 0 0 0,26 195 19 0 0,-8-142-3396 0 0,-2-32-856 0 0,-6-37 1862 0 0,1-2 151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24575,'1'22'0,"0"-1"0,1 1 0,2-1 0,0 0 0,1 0 0,1 0 0,1-1 0,0 0 0,2 0 0,17 28 0,19 25 0,4-2 0,106 119 0,-98-123 0,-21-20-1365,-23-27-5461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41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9 836 0 0,'2'-9'11689'0'0,"3"26"-8175"0"0,3 27-2727 0 0,8 91-62 0 0,6 70-2293 0 0,-12-105-3439 0 0,-5-68 1661 0 0,-5-31 3025 0 0,0 1 0 0 0,0-1-1 0 0,1 1 1 0 0,-1-1-1 0 0,1 0 1 0 0,-1 1-1 0 0,1-1 1 0 0,-1 1 0 0 0,1-1-1 0 0,0 0 1 0 0,-1 0-1 0 0,1 1 1 0 0,0-1 0 0 0,0 0-1 0 0,0 0 1 0 0,0 0-1 0 0,0 0 1 0 0,1 1-1 0 0,3-3-949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41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1 201 148 0 0,'10'-4'2163'0'0,"0"1"0"0"0,0 0 0 0 0,1 1 1 0 0,18-3-1 0 0,-22 5-1909 0 0,1-1 0 0 0,0 0 0 0 0,-1-1 0 0 0,1 0 0 0 0,-1 0 0 0 0,0 0 0 0 0,1-1 0 0 0,-1 0 0 0 0,0-1 0 0 0,-1 0 1 0 0,12-7-1 0 0,-12 5-270 0 0,1 0 1 0 0,-1 0-1 0 0,-1-1 1 0 0,1 0 0 0 0,-1 0-1 0 0,0 0 1 0 0,6-12-1 0 0,-10 17-129 0 0,0-1 1 0 0,0 1-1 0 0,0-1 0 0 0,0 1 0 0 0,0-1 0 0 0,0 1 0 0 0,0-1 1 0 0,-1 1-1 0 0,1-1 0 0 0,-1 0 0 0 0,0 1 0 0 0,0-1 0 0 0,0 0 1 0 0,0 1-1 0 0,-1-1 0 0 0,1 0 0 0 0,0 1 0 0 0,-1-1 0 0 0,0 0 0 0 0,0 1 1 0 0,0-1-1 0 0,0 1 0 0 0,0 0 0 0 0,0-1 0 0 0,-1 1 0 0 0,1 0 1 0 0,-1 0-1 0 0,-3-4 0 0 0,4 5 89 0 0,-1 0 0 0 0,0 0 0 0 0,1 0 1 0 0,-1 1-1 0 0,1-1 0 0 0,-1 0 0 0 0,0 1 0 0 0,1-1 1 0 0,-1 1-1 0 0,0 0 0 0 0,0 0 0 0 0,1 0 0 0 0,-1 0 1 0 0,0 0-1 0 0,0 0 0 0 0,1 0 0 0 0,-1 0 0 0 0,0 1 1 0 0,0-1-1 0 0,1 1 0 0 0,-1-1 0 0 0,0 1 0 0 0,1 0 0 0 0,-1-1 1 0 0,1 1-1 0 0,-1 0 0 0 0,1 0 0 0 0,-1 0 0 0 0,1 0 1 0 0,0 1-1 0 0,0-1 0 0 0,-1 0 0 0 0,1 0 0 0 0,0 1 1 0 0,0-1-1 0 0,-1 3 0 0 0,-3 2 45 0 0,0 0 0 0 0,0 1 0 0 0,0-1 0 0 0,1 1 0 0 0,0 0 0 0 0,-4 13 0 0 0,3-5 188 0 0,1 0-1 0 0,1 1 1 0 0,0 0 0 0 0,1-1 0 0 0,1 1 0 0 0,1 0 0 0 0,0 0-1 0 0,2 16 1 0 0,0-21 112 0 0,0-1 0 0 0,0 0-1 0 0,1 0 1 0 0,0 0 0 0 0,1 0 0 0 0,0 0-1 0 0,0 0 1 0 0,1-1 0 0 0,1 0 0 0 0,-1 0-1 0 0,2 0 1 0 0,-1-1 0 0 0,9 9 0 0 0,-11-14-330 0 0,-1-1 1 0 0,1 1 0 0 0,0-1 0 0 0,0 0 0 0 0,0 0 0 0 0,0 0-1 0 0,0-1 1 0 0,0 0 0 0 0,0 1 0 0 0,0-1 0 0 0,1-1 0 0 0,-1 1-1 0 0,0-1 1 0 0,1 1 0 0 0,-1-1 0 0 0,0 0 0 0 0,1-1 0 0 0,-1 1-1 0 0,0-1 1 0 0,0 0 0 0 0,1 0 0 0 0,-1 0 0 0 0,0-1-1 0 0,0 1 1 0 0,0-1 0 0 0,7-5 0 0 0,-3 3-775 0 0,0 0-1 0 0,0-1 1 0 0,-1 0-1 0 0,0 0 1 0 0,0 0-1 0 0,0-1 1 0 0,-1 0 0 0 0,0-1-1 0 0,0 0 1 0 0,-1 0-1 0 0,1 0 1 0 0,6-13-1 0 0,-7 10-299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42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1 384 540 0 0,'0'-10'4707'0'0,"3"16"231"0"0,7 20-2579 0 0,13 24-976 0 0,5 13-1003 0 0,-26-60-378 0 0,0 0-1 0 0,0 0 1 0 0,0 0-1 0 0,0 0 1 0 0,1 0-1 0 0,-1-1 1 0 0,1 1-1 0 0,0-1 1 0 0,-1 0-1 0 0,1 1 1 0 0,0-1-1 0 0,1-1 1 0 0,-1 1-1 0 0,6 2 1 0 0,-7-4-29 0 0,-1 1 0 0 0,0-1 0 0 0,0-1 0 0 0,1 1 0 0 0,-1 0 0 0 0,0 0-1 0 0,1 0 1 0 0,-1-1 0 0 0,0 1 0 0 0,0-1 0 0 0,0 1 0 0 0,0-1 0 0 0,1 1 0 0 0,-1-1 0 0 0,0 1 0 0 0,0-1 0 0 0,0 0 0 0 0,0 0 0 0 0,0 0-1 0 0,0 0 1 0 0,0 0 0 0 0,-1 0 0 0 0,1 0 0 0 0,0 0 0 0 0,-1 0 0 0 0,1 0 0 0 0,0 0 0 0 0,-1 0 0 0 0,1 0 0 0 0,-1 0 0 0 0,1-1 0 0 0,-1-1 0 0 0,12-41-1337 0 0,-11-64-2951 0 0,-2 59 1619 0 0,1 48 2597 0 0,0 0-1 0 0,0 0 0 0 0,-1 0 1 0 0,1 0-1 0 0,0 1 0 0 0,0-1 1 0 0,0 0-1 0 0,0 0 0 0 0,0 0 1 0 0,0 0-1 0 0,0 0 0 0 0,0 1 1 0 0,1-1-1 0 0,-1 0 0 0 0,0 0 1 0 0,0 0-1 0 0,1 0 0 0 0,-1 1 1 0 0,1-1-1 0 0,-1 0 0 0 0,0 0 1 0 0,1 1-1 0 0,0-1 0 0 0,-1 0 1 0 0,1 1-1 0 0,-1-1 0 0 0,1 1 1 0 0,0-1-1 0 0,-1 0 0 0 0,1 1 1 0 0,0-1-1 0 0,1 0 0 0 0,-1 2 36 0 0,1-1 0 0 0,0 1 0 0 0,-1 0 0 0 0,1-1-1 0 0,-1 1 1 0 0,1 0 0 0 0,-1 0 0 0 0,1 0 0 0 0,-1 0-1 0 0,0 0 1 0 0,1 0 0 0 0,-1 0 0 0 0,0 1 0 0 0,2 1 0 0 0,36 52 2960 0 0,-38-54-2792 0 0,-1 0 1 0 0,1 0-1 0 0,0 0 1 0 0,-1 0-1 0 0,1 0 1 0 0,0 0-1 0 0,0 0 1 0 0,-1 0-1 0 0,1 0 0 0 0,0 0 1 0 0,0-1-1 0 0,0 1 1 0 0,0 0-1 0 0,0-1 1 0 0,0 1-1 0 0,1-1 1 0 0,-1 1-1 0 0,0-1 0 0 0,0 1 1 0 0,0-1-1 0 0,0 0 1 0 0,1 1-1 0 0,-1-1 1 0 0,0 0-1 0 0,0 0 1 0 0,1 0-1 0 0,0 0 0 0 0,1-1-8 0 0,0 0-1 0 0,0 1 1 0 0,0-2-1 0 0,0 1 1 0 0,0 0-1 0 0,0 0 1 0 0,-1-1-1 0 0,1 0 1 0 0,-1 1-1 0 0,5-5 1 0 0,0 0-47 0 0,-1 0 1 0 0,0 0 0 0 0,-1-1 0 0 0,1 0 0 0 0,-1 0-1 0 0,-1 0 1 0 0,8-13 0 0 0,-9 12-50 0 0,11-33 39 0 0,-13 40-52 0 0,-1 0 0 0 0,1 0 0 0 0,-1 0 0 0 0,1 0 0 0 0,-1 0 0 0 0,0-1 0 0 0,0 1 0 0 0,0 0 0 0 0,1 0 0 0 0,-1 0 0 0 0,0 0 0 0 0,0 0 0 0 0,-1 0 0 0 0,1-1 0 0 0,0 1 0 0 0,0 0 0 0 0,0 0 0 0 0,-1 0 0 0 0,1 0 0 0 0,-1 0 0 0 0,1 0 0 0 0,-1 0 0 0 0,1 0 0 0 0,-1 0 0 0 0,0 0 0 0 0,1 0 0 0 0,-2-1 0 0 0,1 2-7 0 0,-1 0 0 0 0,1 0-1 0 0,0 0 1 0 0,-1 0 0 0 0,1 0-1 0 0,0 1 1 0 0,-1-1-1 0 0,1 0 1 0 0,0 1 0 0 0,0-1-1 0 0,-1 1 1 0 0,1 0 0 0 0,0-1-1 0 0,0 1 1 0 0,0 0-1 0 0,0-1 1 0 0,0 1 0 0 0,0 0-1 0 0,0 0 1 0 0,0 0 0 0 0,0 0-1 0 0,0 0 1 0 0,0 0-1 0 0,-1 3 1 0 0,-22 30-125 0 0,22-30 129 0 0,-12 18 17 0 0,2 2 0 0 0,0 0 1 0 0,-12 37-1 0 0,21-52 50 0 0,0 0-1 0 0,0 1 1 0 0,1-1-1 0 0,1 1 1 0 0,-1-1-1 0 0,2 1 1 0 0,-1 0-1 0 0,1-1 1 0 0,1 1-1 0 0,0 0 1 0 0,0-1-1 0 0,5 18 1 0 0,-5-25-23 0 0,-1 0 0 0 0,1 0 0 0 0,-1-1 0 0 0,1 1 0 0 0,0 0 0 0 0,0-1 0 0 0,0 1 0 0 0,0-1 0 0 0,0 1 0 0 0,0-1 0 0 0,0 1 0 0 0,1-1 0 0 0,-1 0 0 0 0,0 1 0 0 0,1-1 0 0 0,-1 0 0 0 0,1 0 0 0 0,-1 0 0 0 0,1 0 0 0 0,0 0 0 0 0,-1-1 0 0 0,1 1 0 0 0,0 0 0 0 0,0-1 0 0 0,2 1 0 0 0,-1-1-1 0 0,1 0-1 0 0,-1-1 0 0 0,1 1 1 0 0,-1-1-1 0 0,0 0 0 0 0,1 0 0 0 0,-1 0 1 0 0,0 0-1 0 0,0-1 0 0 0,0 1 0 0 0,0-1 1 0 0,5-3-1 0 0,8-7 11 0 0,0-1-1 0 0,-1-1 1 0 0,21-24-1 0 0,-32 34-28 0 0,19-21-400 0 0,-2-1 0 0 0,0-1-1 0 0,-2-1 1 0 0,-1-1-1 0 0,27-60 1 0 0,-35 63-274 0 0,-1 0 0 0 0,-1 0 1 0 0,-1-1-1 0 0,4-43 0 0 0,-2-25 2694 0 0,5 136 277 0 0,-8-11-1949 0 0,3 46-1 0 0,-3-14-152 0 0,32 155-1185 0 0,-29-182-945 0 0,2 0 1 0 0,16 34-1 0 0,-18-49 698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46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0 100 376 0 0,'1'10'11329'0'0,"3"32"-9318"0"0,-4-24-1471 0 0,0 1 1 0 0,2-1-1 0 0,0 0 1 0 0,7 27-1 0 0,-7-40-484 0 0,-1 0 1 0 0,1 0-1 0 0,0 0 0 0 0,0 0 1 0 0,0-1-1 0 0,1 1 1 0 0,-1 0-1 0 0,1-1 0 0 0,0 0 1 0 0,1 1-1 0 0,-1-1 1 0 0,1-1-1 0 0,0 1 0 0 0,0 0 1 0 0,0-1-1 0 0,0 0 1 0 0,0 0-1 0 0,1 0 0 0 0,0 0 1 0 0,4 1-1 0 0,-5-3-60 0 0,-1 0 0 0 0,1-1 0 0 0,0 1 0 0 0,-1-1 0 0 0,1 0 0 0 0,-1 0-1 0 0,1 0 1 0 0,0 0 0 0 0,-1-1 0 0 0,1 1 0 0 0,-1-1 0 0 0,1 0 0 0 0,-1 0 0 0 0,0-1-1 0 0,1 1 1 0 0,-1 0 0 0 0,0-1 0 0 0,0 0 0 0 0,0 0 0 0 0,0 0 0 0 0,0 0 0 0 0,0-1 0 0 0,-1 1-1 0 0,1-1 1 0 0,-1 1 0 0 0,1-1 0 0 0,-1 0 0 0 0,2-4 0 0 0,2-1-57 0 0,-1 1 0 0 0,0-2 0 0 0,0 1 0 0 0,-1-1 1 0 0,0 1-1 0 0,-1-1 0 0 0,0 0 0 0 0,0-1 0 0 0,1-13 0 0 0,-2 8-172 0 0,0-1 0 0 0,-2 0 0 0 0,0 0-1 0 0,-1 0 1 0 0,0 0 0 0 0,-2 0 0 0 0,1 1-1 0 0,-2-1 1 0 0,-9-26 0 0 0,12 40 116 0 0,0 0 1 0 0,0 0-1 0 0,0 0 0 0 0,0 0 0 0 0,0 1 1 0 0,0-1-1 0 0,0 0 0 0 0,0 1 1 0 0,-1-1-1 0 0,1 0 0 0 0,-1 1 0 0 0,1 0 1 0 0,-1-1-1 0 0,0 1 0 0 0,0 0 1 0 0,1 0-1 0 0,-1 0 0 0 0,0 0 1 0 0,0 0-1 0 0,0 0 0 0 0,0 1 0 0 0,0-1 1 0 0,0 0-1 0 0,0 1 0 0 0,0 0 1 0 0,0-1-1 0 0,0 1 0 0 0,-1 0 0 0 0,1 0 1 0 0,0 0-1 0 0,0 1 0 0 0,0-1 1 0 0,-2 1-1 0 0,-6 2-968 0 0,1 0 0 0 0,-1 1 0 0 0,1 0 1 0 0,0 1-1 0 0,-13 9 0 0 0,11-7-378 0 0,-3 1 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47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1 364 0 0,'-4'11'11943'0'0,"0"45"-8433"0"0,12 25-2512 0 0,10 70-2337 0 0,3-51-7914 0 0,-16-67 4901 0 0,-1-18 2757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48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11 108 716 0 0,'0'0'240'0'0,"-1"0"1"0"0,1 0-1 0 0,0 0 0 0 0,-1 0 1 0 0,1 0-1 0 0,-1 0 0 0 0,1 0 1 0 0,0 0-1 0 0,-1 0 0 0 0,1 0 1 0 0,0 0-1 0 0,-1-1 0 0 0,1 1 1 0 0,-1 0-1 0 0,1 0 0 0 0,0 0 1 0 0,-1-1-1 0 0,1 1 0 0 0,0 0 1 0 0,0 0-1 0 0,-1-1 0 0 0,1 1 0 0 0,0 0 1 0 0,0-1-1 0 0,-1 1 0 0 0,1 0 1 0 0,0-1-1 0 0,0 1 0 0 0,0 0 1 0 0,-1-1-1 0 0,1 1 0 0 0,0 0 1 0 0,0-1-1 0 0,0 1 0 0 0,0-1 1 0 0,0 1-1 0 0,0 0 0 0 0,0-1 1 0 0,0 1-1 0 0,0-1 0 0 0,0 0 1 0 0,8-23 3038 0 0,-4 16-2984 0 0,1 1 0 0 0,-1 0 0 0 0,1 0 1 0 0,10-11-1 0 0,-12 16-258 0 0,-1-1 0 0 0,0 1 0 0 0,1 0 1 0 0,-1 0-1 0 0,1 0 0 0 0,-1 0 0 0 0,1 1 1 0 0,0-1-1 0 0,0 1 0 0 0,0 0 0 0 0,0-1 1 0 0,0 1-1 0 0,0 1 0 0 0,0-1 0 0 0,0 0 1 0 0,0 1-1 0 0,1-1 0 0 0,-1 1 0 0 0,0 0 1 0 0,0 0-1 0 0,0 1 0 0 0,1-1 0 0 0,-1 0 1 0 0,0 1-1 0 0,0 0 0 0 0,0 0 0 0 0,0 0 1 0 0,0 0-1 0 0,6 3 0 0 0,-5 0-34 0 0,1 0 0 0 0,-1 0 0 0 0,0 0 0 0 0,0 0 0 0 0,0 1 0 0 0,-1-1 0 0 0,1 1 0 0 0,-1 0 0 0 0,0 0 0 0 0,0 1 0 0 0,-1-1 0 0 0,0 0 0 0 0,0 1 0 0 0,0 0 0 0 0,-1-1 1 0 0,2 8-1 0 0,0 8-5 0 0,-1 1 0 0 0,-1-1 1 0 0,-1 1-1 0 0,-1-1 0 0 0,-1 1 1 0 0,0-1-1 0 0,-9 30 0 0 0,1-11-9 0 0,-3-1 0 0 0,-32 73-1 0 0,36-97 12 0 0,8-12 11 0 0,-1 0 0 0 0,0-1-1 0 0,1 1 1 0 0,-1 0 0 0 0,1 0 0 0 0,0 0 0 0 0,0 0 0 0 0,0 0 0 0 0,0 1 0 0 0,0 3 0 0 0,36-18 617 0 0,99-28-828 0 0,-43 19-4592 0 0,-15 4-4344 0 0,-57 12 7026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0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0 652 0 0,'1'1'348'0'0,"0"-1"-1"0"0,0 0 1 0 0,0 1 0 0 0,0-1-1 0 0,0 1 1 0 0,0-1 0 0 0,0 1-1 0 0,-1-1 1 0 0,1 1 0 0 0,0 0-1 0 0,0-1 1 0 0,0 1 0 0 0,-1 0-1 0 0,1 0 1 0 0,-1 0 0 0 0,1-1-1 0 0,0 3 1 0 0,7 21 2217 0 0,-4 36-2547 0 0,-3-31 497 0 0,14 180-388 0 0,-12-200-23 0 0,3-18-23 0 0,4-19-16 0 0,-7 2-16 0 0,0 0 0 0 0,2 0 0 0 0,2 1 0 0 0,13-38 0 0 0,-20 63-32 0 0,1-1-1 0 0,-1 0 1 0 0,0 1-1 0 0,0-1 0 0 0,1 1 1 0 0,-1-1-1 0 0,0 1 1 0 0,1 0-1 0 0,-1-1 1 0 0,0 1-1 0 0,1-1 0 0 0,-1 1 1 0 0,1 0-1 0 0,-1-1 1 0 0,1 1-1 0 0,-1 0 1 0 0,1-1-1 0 0,-1 1 1 0 0,1 0-1 0 0,-1 0 0 0 0,1-1 1 0 0,-1 1-1 0 0,1 0 1 0 0,-1 0-1 0 0,1 0 1 0 0,0 0-1 0 0,-1 0 0 0 0,1 0 1 0 0,-1 0-1 0 0,1 0 1 0 0,-1 0-1 0 0,1 0 1 0 0,0 0-1 0 0,22 14 343 0 0,11 24-165 0 0,-14-4-554 0 0,12 21-2004 0 0,-30-52 1875 0 0,0 0 1 0 0,1 0 0 0 0,-1-1-1 0 0,0 1 1 0 0,1-1 0 0 0,0 0-1 0 0,-1 1 1 0 0,1-1 0 0 0,0 0-1 0 0,0-1 1 0 0,0 1 0 0 0,0 0-1 0 0,7 1 1 0 0,0-2-877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1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0 780 0 0,'-3'3'4410'0'0,"-13"23"-2879"0"0,12-17-778 0 0,1 0-1 0 0,0 0 0 0 0,0 1 1 0 0,1-1-1 0 0,0 1 1 0 0,1-1-1 0 0,0 1 1 0 0,0 11-1 0 0,1-19-608 0 0,0 0-1 0 0,0 1 1 0 0,1-1 0 0 0,-1 0-1 0 0,1 0 1 0 0,-1 0 0 0 0,1 0-1 0 0,0 0 1 0 0,0 0 0 0 0,0 0-1 0 0,0 0 1 0 0,0 0 0 0 0,0 0-1 0 0,1 0 1 0 0,-1 0 0 0 0,0-1-1 0 0,3 3 1 0 0,-2-3-120 0 0,0 0 0 0 0,1 0 1 0 0,-1 0-1 0 0,1 0 0 0 0,-1 0 0 0 0,1 0 0 0 0,-1-1 1 0 0,1 1-1 0 0,-1-1 0 0 0,1 1 0 0 0,-1-1 0 0 0,1 0 1 0 0,0 0-1 0 0,-1 0 0 0 0,1-1 0 0 0,-1 1 0 0 0,1-1 1 0 0,3 0-1 0 0,-2-1-123 0 0,0 1-1 0 0,0 0 1 0 0,0-1 0 0 0,-1 0 0 0 0,1 0 0 0 0,-1 0-1 0 0,1 0 1 0 0,-1-1 0 0 0,0 1 0 0 0,1-1 0 0 0,-1 0-1 0 0,-1 0 1 0 0,1 0 0 0 0,0 0 0 0 0,-1 0 0 0 0,1-1-1 0 0,-1 1 1 0 0,0-1 0 0 0,-1 0 0 0 0,3-4-1 0 0,-3 5-161 0 0,0 0-1 0 0,0 0 0 0 0,0 0 1 0 0,-1 0-1 0 0,1 0 0 0 0,-1 0 0 0 0,0 0 1 0 0,0 0-1 0 0,0 0 0 0 0,0 0 0 0 0,0 0 1 0 0,0 0-1 0 0,-1 1 0 0 0,0-1 1 0 0,0 0-1 0 0,0 0 0 0 0,0 0 0 0 0,0 0 1 0 0,0 1-1 0 0,0-1 0 0 0,-1 0 0 0 0,0 1 1 0 0,1 0-1 0 0,-1-1 0 0 0,0 1 0 0 0,0 0 1 0 0,0 0-1 0 0,-4-3 0 0 0,4 4 76 0 0,0 0 0 0 0,1 0 0 0 0,-1 0 0 0 0,0 0 0 0 0,1 0 0 0 0,-1 1 0 0 0,0-1-1 0 0,0 0 1 0 0,0 1 0 0 0,1 0 0 0 0,-1-1 0 0 0,0 1 0 0 0,0 0 0 0 0,0 0 0 0 0,0 0 0 0 0,0 0 0 0 0,0 1-1 0 0,1-1 1 0 0,-1 0 0 0 0,0 1 0 0 0,0-1 0 0 0,0 1 0 0 0,1 0 0 0 0,-1 0 0 0 0,0-1 0 0 0,1 1 0 0 0,-1 0-1 0 0,0 0 1 0 0,1 1 0 0 0,-3 1 0 0 0,-1 5-662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108 243 784 0 0,'-21'32'5262'0'0,"-7"10"-4549"0"0,10-10 30 0 0,13-25-532 0 0,1 0-1 0 0,0 1 1 0 0,0 0-1 0 0,-4 12 1 0 0,4-8-2 0 0,2-7-139 0 0,0 0 1 0 0,0 0-1 0 0,1 0 1 0 0,-1 0-1 0 0,1 0 1 0 0,0 0-1 0 0,1 0 1 0 0,-1 0 0 0 0,1 1-1 0 0,0-1 1 0 0,0 0-1 0 0,1 0 1 0 0,-1 1-1 0 0,1-1 1 0 0,1 0-1 0 0,1 6 1 0 0,-3-10-47 0 0,1 0-1 0 0,0-1 1 0 0,0 1 0 0 0,0 0-1 0 0,0 0 1 0 0,0 0 0 0 0,0-1 0 0 0,0 1-1 0 0,0-1 1 0 0,0 1 0 0 0,0-1 0 0 0,0 1-1 0 0,0-1 1 0 0,0 1 0 0 0,1-1-1 0 0,-1 0 1 0 0,0 0 0 0 0,0 0 0 0 0,0 0-1 0 0,1 0 1 0 0,-1 0 0 0 0,0 0-1 0 0,0 0 1 0 0,0 0 0 0 0,1 0 0 0 0,-1 0-1 0 0,0-1 1 0 0,0 1 0 0 0,0-1-1 0 0,0 1 1 0 0,0-1 0 0 0,0 1 0 0 0,0-1-1 0 0,0 0 1 0 0,0 1 0 0 0,0-1-1 0 0,0 0 1 0 0,0 0 0 0 0,0 1 0 0 0,0-1-1 0 0,-1 0 1 0 0,2-2 0 0 0,4-3-47 0 0,0 1 0 0 0,-1-1 0 0 0,0-1 0 0 0,9-12 0 0 0,-7 4-176 0 0,-1 0 1 0 0,0-1-1 0 0,0 0 1 0 0,-2 0-1 0 0,0 0 1 0 0,-1-1 0 0 0,-1 1-1 0 0,0-1 1 0 0,-1 0-1 0 0,-2-26 1 0 0,-2 0-221 0 0,-3 0 0 0 0,-20-78-1 0 0,25 118 347 0 0,-11-40 665 0 0,12 43-568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0,0 0 0 0 0,0-1 0 0 0,-1 1 0 0 0,1 0-1 0 0,0 0 1 0 0,3 28 595 0 0,42 219 2201 0 0,-14-94-2131 0 0,-30-145-641 0 0,0 1 0 0 0,1-1 1 0 0,0 0-1 0 0,1 0 0 0 0,0 0 0 0 0,0-1 0 0 0,9 15 0 0 0,-11-21-28 0 0,0 1 0 0 0,0-1 0 0 0,0 0 0 0 0,0 0 0 0 0,0 0 0 0 0,0 0 0 0 0,0 0 0 0 0,1 0 0 0 0,-1 0 0 0 0,0-1 0 0 0,1 1 0 0 0,-1 0 0 0 0,0-1 0 0 0,1 1 0 0 0,-1-1 0 0 0,1 1 0 0 0,-1-1 0 0 0,1 0 0 0 0,2 1 0 0 0,-2-2-10 0 0,1 1 0 0 0,0-1 0 0 0,0 1 0 0 0,-1-1 0 0 0,1 0 0 0 0,0 0 0 0 0,-1 0 0 0 0,1-1 0 0 0,-1 1 0 0 0,0-1 0 0 0,1 1 0 0 0,-1-1 0 0 0,0 0 1 0 0,4-3-1 0 0,4-5-81 0 0,-1 0 0 0 0,0 0 1 0 0,0-1-1 0 0,-1-1 0 0 0,0 1 1 0 0,-1-1-1 0 0,0 0 0 0 0,-1-1 1 0 0,0 0-1 0 0,-1 0 0 0 0,-1 0 1 0 0,0-1-1 0 0,4-21 0 0 0,-8 34 14 0 0,0 0 0 0 0,1 0-1 0 0,-1 0 1 0 0,0 0 0 0 0,0 0 0 0 0,0 0-1 0 0,1 0 1 0 0,-1 0 0 0 0,0 0 0 0 0,0 0-1 0 0,0 0 1 0 0,-1 0 0 0 0,1 0 0 0 0,0 0-1 0 0,0 0 1 0 0,0 0 0 0 0,-1 0-1 0 0,1 0 1 0 0,-1 0 0 0 0,1 0 0 0 0,-1 0-1 0 0,1 0 1 0 0,-1 1 0 0 0,0-2 0 0 0,0 1-3 0 0,0 1 0 0 0,0-1 0 0 0,0 1 0 0 0,0 0 1 0 0,0 0-1 0 0,0-1 0 0 0,0 1 0 0 0,-1 0 0 0 0,1 0 1 0 0,0 0-1 0 0,0 0 0 0 0,0 0 0 0 0,0 1 0 0 0,0-1 1 0 0,0 0-1 0 0,0 0 0 0 0,0 1 0 0 0,-2 0 0 0 0,-3 1-63 0 0,0 1-1 0 0,-1 0 1 0 0,1 1-1 0 0,1 0 0 0 0,-11 7 1 0 0,10-4 102 0 0,0 0 1 0 0,0 0 0 0 0,0 0 0 0 0,1 1 0 0 0,0 0 0 0 0,-8 16-1 0 0,11-20 40 0 0,1-1-1 0 0,-1 1 0 0 0,1 0 0 0 0,-1-1 0 0 0,1 1 0 0 0,0 0 0 0 0,1 0 0 0 0,-1 0 0 0 0,1 0 0 0 0,0 0 0 0 0,-1 0 1 0 0,2 0-1 0 0,-1 0 0 0 0,0 0 0 0 0,1 0 0 0 0,0 0 0 0 0,0 0 0 0 0,2 4 0 0 0,-2-6 11 0 0,0-1-1 0 0,0 0 0 0 0,1 1 0 0 0,-1-1 1 0 0,1 0-1 0 0,-1 0 0 0 0,1 0 0 0 0,0 0 1 0 0,-1 0-1 0 0,1 0 0 0 0,0-1 1 0 0,0 1-1 0 0,-1 0 0 0 0,1-1 0 0 0,0 0 1 0 0,0 1-1 0 0,0-1 0 0 0,0 0 0 0 0,0 0 1 0 0,0 0-1 0 0,-1 0 0 0 0,1 0 1 0 0,0 0-1 0 0,0-1 0 0 0,0 1 0 0 0,0-1 1 0 0,3-1-1 0 0,49-18 234 0 0,-28 5-244 0 0,0-2 0 0 0,-1 0 0 0 0,-1-2 1 0 0,-1-1-1 0 0,-1 0 0 0 0,-1-2 1 0 0,0-1-1 0 0,-2 0 0 0 0,17-27 0 0 0,-22 20-754 0 0,-19 28-61 0 0,-12 12 550 0 0,14-7 275 0 0,1-1 0 0 0,-1 1 0 0 0,0 0 0 0 0,1 0 0 0 0,-1 0 0 0 0,1 0 0 0 0,0 0 0 0 0,0 0 0 0 0,0 1 0 0 0,1-1 0 0 0,-1 1 0 0 0,1-1 0 0 0,0 1 0 0 0,0 0-1 0 0,0-1 1 0 0,0 1 0 0 0,1 0 0 0 0,-1 0 0 0 0,1 0 0 0 0,0-1 0 0 0,0 1 0 0 0,1 0 0 0 0,-1 0 0 0 0,1 0 0 0 0,0-1 0 0 0,-1 1 0 0 0,2 0 0 0 0,-1-1 0 0 0,0 1 0 0 0,1-1 0 0 0,3 7 0 0 0,3 3 82 0 0,0 1 1 0 0,1-1-1 0 0,0-1 1 0 0,1 1-1 0 0,0-2 1 0 0,18 16-1 0 0,-28-26-227 0 0,0-1 0 0 0,0 1 0 0 0,1 0 0 0 0,-1-1-1 0 0,0 1 1 0 0,0 0 0 0 0,0-1 0 0 0,0 1-1 0 0,0-1 1 0 0,0 1 0 0 0,0 0 0 0 0,0-1 0 0 0,0 1-1 0 0,0 0 1 0 0,0-1 0 0 0,0 1 0 0 0,-1 0 0 0 0,1-1-1 0 0,0 1 1 0 0,0-1 0 0 0,-1 1 0 0 0,1 0 0 0 0,0-1-1 0 0,-1 1 1 0 0,1-1 0 0 0,-1 1 0 0 0,1-1 0 0 0,-1 1-1 0 0,1-1 1 0 0,0 0 0 0 0,-1 1 0 0 0,0-1 0 0 0,1 0-1 0 0,-1 1 1 0 0,1-1 0 0 0,-1 0 0 0 0,0 1 0 0 0,-30 20-2884 0 0,22-15 2305 0 0,-15 10-647 0 0,-4 2 128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2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 72 0 0,'8'-9'12731'0'0,"-11"18"-10328"0"0,-2 3-2149 0 0,2 1 0 0 0,-1-1 0 0 0,2 1 0 0 0,0-1 1 0 0,0 1-1 0 0,1 0 0 0 0,1 0 0 0 0,0 0 0 0 0,3 18 0 0 0,-2 10-156 0 0,0 2-1053 0 0,2-1 0 0 0,15 73 0 0 0,-8-70-3399 0 0,3-1 1 0 0,24 59-1 0 0,-28-81 2743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536 193 24575,'-3'0'0,"1"0"0,-1 0 0,1 0 0,-1 0 0,1 0 0,-1-1 0,1 1 0,0-1 0,-1 0 0,1 1 0,0-1 0,-1 0 0,1 0 0,0-1 0,0 1 0,0 0 0,0-1 0,0 1 0,0-1 0,0 0 0,0 0 0,1 1 0,-1-1 0,1 0 0,-1-1 0,1 1 0,0 0 0,0 0 0,0 0 0,0-1 0,0 1 0,1 0 0,-1-1 0,1 1 0,-1-1 0,1 1 0,0-1 0,0 1 0,0-1 0,0 1 0,0-1 0,1 1 0,-1 0 0,1-1 0,-1 1 0,1-1 0,0 1 0,0 0 0,0 0 0,0-1 0,1 1 0,-1 0 0,1 0 0,-1 0 0,1 0 0,0 1 0,-1-1 0,1 0 0,0 1 0,0-1 0,0 1 0,0 0 0,1-1 0,3 0 0,5-2 0,1 0 0,0 1 0,0 1 0,0 0 0,0 0 0,0 1 0,13 1 0,87 7 0,-110-7 0,11 2 0,-1 1 0,1 1 0,-1-1 0,0 2 0,0 0 0,0 0 0,-1 1 0,1 1 0,-1 0 0,-1 0 0,0 1 0,0 0 0,0 1 0,-1 0 0,0 1 0,-1 0 0,0 0 0,-1 1 0,9 14 0,-2 0 0,-1 0 0,-2 1 0,0 0 0,-1 1 0,-2 0 0,-1 0 0,7 53 0,-12-65 0,-2 0 0,0 0 0,0 0 0,-2 0 0,0 0 0,0 0 0,-2-1 0,1 1 0,-2-1 0,0 0 0,-11 21 0,6-17 0,-1-2 0,0 1 0,-1-1 0,-1-1 0,0 0 0,-1-1 0,-1 0 0,-17 11 0,9-7 0,-2-3 0,0 0 0,-1-1 0,-1-1 0,0-2 0,0-1 0,-1 0 0,-1-3 0,1 0 0,-1-2 0,-54 3 0,51-7 0,0-1 0,0-2 0,-41-8 0,58 7 0,0-1 0,0-1 0,1 0 0,-1-1 0,1-1 0,0 0 0,1-1 0,-24-18 0,22 12 0,0-1 0,1 0 0,1 0 0,0-2 0,1 0 0,1 0 0,0-1 0,2 0 0,0-1 0,1 0 0,1 0 0,0 0 0,2-1 0,-5-29 0,6 20 0,0 0 0,2 0 0,1-1 0,2 1 0,1 0 0,1 0 0,1 0 0,1 0 0,16-46 0,-7 44-227,1 0-1,2 1 1,1 0-1,1 1 1,37-41-1,-26 32-6598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16 336 0 0,'3'-11'16481'0'0,"27"7"-13134"0"0,-19 3-3530 0 0,0 1 1 0 0,0 1-1 0 0,0 0 1 0 0,13 3-1 0 0,-21-3 161 0 0,1 1 1 0 0,-1 0-1 0 0,0 0 0 0 0,0 0 1 0 0,1 0-1 0 0,-1 1 0 0 0,-1-1 0 0 0,1 1 1 0 0,0 0-1 0 0,-1 0 0 0 0,1 0 1 0 0,-1 0-1 0 0,0 0 0 0 0,0 0 1 0 0,0 1-1 0 0,0-1 0 0 0,-1 1 1 0 0,1-1-1 0 0,-1 1 0 0 0,0 0 0 0 0,0 0 1 0 0,0-1-1 0 0,-1 1 0 0 0,1 0 1 0 0,-1 0-1 0 0,0 0 0 0 0,0 0 1 0 0,-1 6-1 0 0,-1 8-158 0 0,0 1 0 0 0,-1-2 0 0 0,-1 1 0 0 0,-10 29 0 0 0,-66 165-703 0 0,79-210 884 0 0,1 0-1 0 0,-1 0 1 0 0,0-1 0 0 0,1 1-1 0 0,-1 0 1 0 0,1 0 0 0 0,0 0-1 0 0,-1 0 1 0 0,1 0 0 0 0,0 0 0 0 0,0 0-1 0 0,1 0 1 0 0,-1 0 0 0 0,0 0-1 0 0,1 0 1 0 0,-1 0 0 0 0,1 0-1 0 0,-1 0 1 0 0,1 0 0 0 0,0 0-1 0 0,0 0 1 0 0,0-1 0 0 0,0 1 0 0 0,1 2-1 0 0,0-3-3 0 0,1 0 1 0 0,-1 0-1 0 0,0 0 0 0 0,0 0 0 0 0,0 0 0 0 0,1 0 1 0 0,-1-1-1 0 0,0 1 0 0 0,1-1 0 0 0,-1 1 0 0 0,1-1 1 0 0,-1 0-1 0 0,1 0 0 0 0,-1 0 0 0 0,0 0 1 0 0,1-1-1 0 0,-1 1 0 0 0,1 0 0 0 0,-1-1 0 0 0,3-1 1 0 0,18-5-682 0 0,0-2-1 0 0,0 0 1 0 0,-1-2 0 0 0,23-15 0 0 0,-22 13-1479 0 0,1 0 1 0 0,0 2-1 0 0,27-9 0 0 0,-32 16 273 0 0,-4 5 250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12 96 0 0,'1'-11'10080'0'0,"-2"44"-7019"0"0,-6 1-1711 0 0,-7 47-167 0 0,14-77-1147 0 0,-1 1-1 0 0,1 0 1 0 0,0-1-1 0 0,1 1 1 0 0,-1 0 0 0 0,1-1-1 0 0,0 1 1 0 0,0 0 0 0 0,0-1-1 0 0,1 0 1 0 0,0 1 0 0 0,0-1-1 0 0,4 7 1 0 0,-3-8-12 0 0,0 0 0 0 0,0-1 1 0 0,0 1-1 0 0,0-1 0 0 0,1 0 1 0 0,-1 0-1 0 0,1 0 0 0 0,0-1 0 0 0,0 1 1 0 0,-1-1-1 0 0,1 0 0 0 0,0 0 1 0 0,0 0-1 0 0,0-1 0 0 0,0 1 1 0 0,0-1-1 0 0,0 0 0 0 0,0 0 0 0 0,0 0 1 0 0,0-1-1 0 0,7-1 0 0 0,10-1-118 0 0,-1-2 0 0 0,34-11-1 0 0,-23 5-1276 0 0,43-22 0 0 0,-12-7-4976 0 0,-32 12 1058 0 0,-21 20 3915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4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1 472 0 0,'-4'0'304'0'0,"0"1"1"0"0,0 0-1 0 0,1 0 1 0 0,-1 0-1 0 0,0 1 0 0 0,1 0 1 0 0,-1-1-1 0 0,1 1 1 0 0,0 0-1 0 0,-1 0 0 0 0,1 1 1 0 0,0-1-1 0 0,0 1 1 0 0,1 0-1 0 0,-1-1 0 0 0,0 1 1 0 0,1 0-1 0 0,-4 7 0 0 0,-3 4 440 0 0,0 0 0 0 0,-13 31 0 0 0,13-21-657 0 0,1 0-1 0 0,1 0 1 0 0,1 1-1 0 0,1 0 1 0 0,2 0-1 0 0,-2 29 1 0 0,5-20-1617 0 0,0 0 0 0 0,3 0 0 0 0,0 0 0 0 0,10 36 0 0 0,-4-39 215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7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 0 0,'1'4'16128'0'0,"48"4"-14102"0"0,31 21-1996 0 0,-36-12 63 0 0,-28-11-197 0 0,1 0 0 0 0,-1 1 1 0 0,25 15-1 0 0,-41-21 86 0 0,1-1 1 0 0,-1 1 0 0 0,0 0 0 0 0,0 0 0 0 0,1 0-1 0 0,-1-1 1 0 0,0 1 0 0 0,0 0 0 0 0,0 0 0 0 0,0 0-1 0 0,0-1 1 0 0,0 1 0 0 0,0 0 0 0 0,-1 0 0 0 0,1 0-1 0 0,0-1 1 0 0,0 1 0 0 0,0 0 0 0 0,-1 0 0 0 0,1-1-1 0 0,0 1 1 0 0,-1 0 0 0 0,1-1 0 0 0,-1 1 0 0 0,1 0-1 0 0,-1-1 1 0 0,1 1 0 0 0,-1 0 0 0 0,0-1-1 0 0,1 1 1 0 0,-1-1 0 0 0,1 1 0 0 0,-1-1 0 0 0,0 0-1 0 0,0 1 1 0 0,0 0 0 0 0,-31 24-397 0 0,30-24 371 0 0,-6 4-11 0 0,1 1 0 0 0,0-1-1 0 0,0 1 1 0 0,1 1 0 0 0,0-1 0 0 0,0 1 0 0 0,0 0-1 0 0,-7 13 1 0 0,12-17 58 0 0,-1 0 0 0 0,1 0 0 0 0,0 0 0 0 0,0 0 0 0 0,0 0 0 0 0,1 0 0 0 0,-1 1 0 0 0,1-1 0 0 0,0 0 0 0 0,0 0 0 0 0,0 0 0 0 0,0 1 0 0 0,0-1 0 0 0,1 0 0 0 0,-1 0 0 0 0,1 1 0 0 0,0-1 0 0 0,0 0 0 0 0,0 0 0 0 0,1 0 0 0 0,-1 0 0 0 0,1-1 0 0 0,-1 1 0 0 0,1 0 0 0 0,0 0 0 0 0,4 4 0 0 0,40 39 125 0 0,-35-37-104 0 0,-2 0 0 0 0,1 0 0 0 0,-1 1 0 0 0,-1 0 0 0 0,13 20 0 0 0,-19-26-30 0 0,0 0-1 0 0,-1 0 1 0 0,1 1 0 0 0,-1-1-1 0 0,0 1 1 0 0,0-1-1 0 0,0 0 1 0 0,-1 1 0 0 0,0 0-1 0 0,1-1 1 0 0,-2 1-1 0 0,1-1 1 0 0,0 1-1 0 0,-1-1 1 0 0,0 1 0 0 0,0-1-1 0 0,0 0 1 0 0,-1 1-1 0 0,1-1 1 0 0,-1 0 0 0 0,-3 6-1 0 0,3-7-146 0 0,-1 1-1 0 0,1 0 1 0 0,0-1 0 0 0,-1 0-1 0 0,0 1 1 0 0,0-1 0 0 0,0 0-1 0 0,0-1 1 0 0,-7 6-1 0 0,1-3-1059 0 0,0 0-1 0 0,0-1 0 0 0,-1 0 0 0 0,0-1 0 0 0,-11 3 0 0 0,11-4-94 0 0,-1 2 0 0 0,1-1 0 0 0,0 1 0 0 0,-13 7 0 0 0,7 2-121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7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1 128 0 0,'0'0'5473'0'0,"-10"28"-541"0"0,-3 51-272 0 0,11-61-4318 0 0,1 0 1 0 0,1-1-1 0 0,0 1 0 0 0,6 32 1 0 0,-5-48-316 0 0,-1 0-1 0 0,1 0 1 0 0,-1 0 0 0 0,1 0-1 0 0,0 0 1 0 0,0-1 0 0 0,0 1-1 0 0,0 0 1 0 0,0-1 0 0 0,0 1-1 0 0,0-1 1 0 0,0 1 0 0 0,1-1-1 0 0,-1 1 1 0 0,1-1 0 0 0,-1 0 0 0 0,1 0-1 0 0,-1 0 1 0 0,1 0 0 0 0,0 0-1 0 0,3 2 1 0 0,0-2 4 0 0,0 1 0 0 0,0-1 0 0 0,0 0 1 0 0,0-1-1 0 0,0 1 0 0 0,0-1 0 0 0,1 0 0 0 0,5-1 0 0 0,8-1-77 0 0,-1-2 0 0 0,0 0 0 0 0,29-10 0 0 0,-19 4-1157 0 0,-2-2 1 0 0,49-27-1 0 0,-62 31-742 0 0,-1-1 1 0 0,0 0-1 0 0,-1 0 1 0 0,14-16-1 0 0,-17 14 206 0 0,-6 0 245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58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 56 0 0,'-2'0'340'0'0,"-1"1"0"0"0,1 0 0 0 0,-1 0 0 0 0,1 0 0 0 0,-1 0 0 0 0,1 0 0 0 0,0 0 0 0 0,0 1 0 0 0,-1-1 0 0 0,1 1 0 0 0,0-1 0 0 0,0 1 0 0 0,0 0 0 0 0,1 0 0 0 0,-1 0 0 0 0,0 0 0 0 0,1 0 0 0 0,-1 0 0 0 0,1 1 0 0 0,0-1 0 0 0,0 0 0 0 0,-2 4 0 0 0,-23 64 3903 0 0,22-56-3377 0 0,-4 11 0 0 0,2 0 0 0 0,1 1-1 0 0,-2 42 1 0 0,4 81-3078 0 0,3-109 238 0 0,0-29 885 0 0,1 0 0 0 0,0-1 0 0 0,0 1-1 0 0,1-1 1 0 0,1 1 0 0 0,0-1-1 0 0,0 0 1 0 0,7 13 0 0 0,-1-6-734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0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24 748 0 0,'0'0'171'0'0,"0"-1"-1"0"0,0 0 1 0 0,-1 0 0 0 0,1 0-1 0 0,0 0 1 0 0,0 0-1 0 0,-1 0 1 0 0,1 0 0 0 0,0 1-1 0 0,-1-1 1 0 0,1 0-1 0 0,-1 0 1 0 0,1 1 0 0 0,-1-1-1 0 0,0 0 1 0 0,1 1-1 0 0,-1-1 1 0 0,1 0 0 0 0,-1 1-1 0 0,0-1 1 0 0,0 1-1 0 0,1-1 1 0 0,-1 1 0 0 0,0-1-1 0 0,0 1 1 0 0,0 0-1 0 0,-1-1 1 0 0,-34-4 1420 0 0,30 6-1534 0 0,-1-1 1 0 0,0 1 0 0 0,1 0-1 0 0,-1 0 1 0 0,0 1-1 0 0,1 0 1 0 0,0 0 0 0 0,-1 1-1 0 0,-8 4 1 0 0,8-1-48 0 0,0-1-1 0 0,0 1 1 0 0,1 1-1 0 0,-1 0 1 0 0,1-1-1 0 0,1 2 1 0 0,-1-1-1 0 0,1 1 1 0 0,1 0 0 0 0,-6 12-1 0 0,8-17 85 0 0,1 0 1 0 0,0 0-1 0 0,0 1 0 0 0,0-1 1 0 0,0 0-1 0 0,1 1 0 0 0,0-1 1 0 0,-1 1-1 0 0,1-1 0 0 0,0 0 1 0 0,0 1-1 0 0,1-1 0 0 0,-1 1 0 0 0,1-1 1 0 0,0 1-1 0 0,0-1 0 0 0,0 0 1 0 0,0 0-1 0 0,1 1 0 0 0,-1-1 1 0 0,1 0-1 0 0,-1 0 0 0 0,1-1 1 0 0,0 1-1 0 0,1 0 0 0 0,-1 0 0 0 0,0-1 1 0 0,1 0-1 0 0,-1 1 0 0 0,1-1 1 0 0,3 2-1 0 0,64 38 2000 0 0,-56-36-2036 0 0,0 1-1 0 0,-1 1 1 0 0,0 0 0 0 0,0 0 0 0 0,-1 2-1 0 0,0-1 1 0 0,-1 2 0 0 0,17 18 0 0 0,-26-24-67 0 0,0-1 1 0 0,0 0 0 0 0,0 1-1 0 0,0 0 1 0 0,-1-1 0 0 0,0 1-1 0 0,0 0 1 0 0,0 0 0 0 0,-1 0-1 0 0,1 0 1 0 0,-1 0 0 0 0,0 0-1 0 0,-1 0 1 0 0,1-1 0 0 0,-1 1-1 0 0,0 0 1 0 0,0 0 0 0 0,-4 8-1 0 0,5-10-24 0 0,-1-1 0 0 0,-1 1 0 0 0,1 0 0 0 0,0 0 0 0 0,-1-1-1 0 0,1 1 1 0 0,-1 0 0 0 0,0-1 0 0 0,0 0 0 0 0,0 1 0 0 0,0-1-1 0 0,0 0 1 0 0,-1 0 0 0 0,1 0 0 0 0,-1-1 0 0 0,1 1 0 0 0,-1 0 0 0 0,0-1-1 0 0,1 0 1 0 0,-1 1 0 0 0,0-1 0 0 0,0 0 0 0 0,0-1 0 0 0,0 1-1 0 0,0 0 1 0 0,0-1 0 0 0,0 0 0 0 0,0 1 0 0 0,0-1 0 0 0,-6-1-1 0 0,8 0 23 0 0,0 1-1 0 0,-1-1 1 0 0,1 1-1 0 0,0-1 1 0 0,0 0-1 0 0,-1 1 0 0 0,1-1 1 0 0,0 0-1 0 0,0 0 1 0 0,0 0-1 0 0,0 0 0 0 0,0 0 1 0 0,0 0-1 0 0,0 0 1 0 0,1 0-1 0 0,-1-1 1 0 0,0 1-1 0 0,1 0 0 0 0,-1 0 1 0 0,0-1-1 0 0,1 1 1 0 0,0 0-1 0 0,-1-1 0 0 0,1 1 1 0 0,0 0-1 0 0,0-1 1 0 0,-1 1-1 0 0,1-1 1 0 0,0 1-1 0 0,0 0 0 0 0,1-1 1 0 0,-1-1-1 0 0,9-57 51 0 0,-6 45-60 0 0,11-50-1228 0 0,31-84 0 0 0,-3 13-6411 0 0,-37 120 6372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1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4 1024 0 0,'-3'-4'6677'0'0,"-4"25"-4287"0"0,-7 31-445 0 0,6-5-928 0 0,1-1 0 0 0,0 61 0 0 0,5 27-3769 0 0,2-101 1129 0 0,0-29 1091 0 0,0 0 1 0 0,0 0-1 0 0,0-1 1 0 0,0 1-1 0 0,1 0 1 0 0,-1 0-1 0 0,1 0 1 0 0,0-1-1 0 0,0 1 1 0 0,0 0-1 0 0,1-1 1 0 0,-1 1 0 0 0,1-1-1 0 0,3 5 1 0 0,0-7-1069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1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1 176 0 0,'1'0'173'0'0,"-1"0"0"0"0,0 0 0 0 0,1 0 0 0 0,-1 0 0 0 0,1 0 0 0 0,-1 0 0 0 0,0 0 0 0 0,1 0 0 0 0,-1 0 0 0 0,1 0 0 0 0,-1 0 0 0 0,1 1 0 0 0,-1-1 0 0 0,0 0-1 0 0,1 0 1 0 0,-1 0 0 0 0,0 0 0 0 0,1 1 0 0 0,-1-1 0 0 0,0 0 0 0 0,1 0 0 0 0,-1 1 0 0 0,0-1 0 0 0,1 0 0 0 0,-1 1 0 0 0,0-1 0 0 0,0 0 0 0 0,1 1 0 0 0,-1-1 0 0 0,0 0 0 0 0,0 1 0 0 0,0-1 0 0 0,1 1 0 0 0,-1-1 0 0 0,0 0 0 0 0,0 1 0 0 0,0-1 0 0 0,0 1 0 0 0,0-1 0 0 0,0 1 0 0 0,-1 30 2854 0 0,-16 41-1240 0 0,14-61-846 0 0,-8 35-483 0 0,1 0-1 0 0,2 0 1 0 0,2 1 0 0 0,3-1-1 0 0,1 1 1 0 0,2 0 0 0 0,11 74-1 0 0,-11-115-445 0 0,1-1 0 0 0,1 0 0 0 0,-1 0 0 0 0,1 0 0 0 0,0 1 0 0 0,0-2 0 0 0,0 1 0 0 0,1 0 0 0 0,-1 0 0 0 0,1-1 0 0 0,0 0 0 0 0,1 1 0 0 0,-1-1 0 0 0,1 0 0 0 0,0-1 0 0 0,0 1 0 0 0,0-1 0 0 0,0 1 0 0 0,0-1 0 0 0,1-1 0 0 0,0 1 0 0 0,-1 0 0 0 0,1-1 0 0 0,0 0 0 0 0,0 0 0 0 0,1-1 0 0 0,-1 0 0 0 0,0 1 0 0 0,0-2 0 0 0,1 1 0 0 0,-1-1 0 0 0,0 1 0 0 0,1-1 0 0 0,-1-1 0 0 0,0 1 0 0 0,1-1 0 0 0,-1 0 0 0 0,0 0 0 0 0,0-1 0 0 0,0 1 0 0 0,0-1 0 0 0,0 0 0 0 0,9-6 0 0 0,-12 8-86 0 0,-1-1-1 0 0,0 0 1 0 0,1 0 0 0 0,-1 0 0 0 0,0 0 0 0 0,0 0 0 0 0,0-1 0 0 0,0 1 0 0 0,0 0 0 0 0,0 0 0 0 0,0-1 0 0 0,0 1 0 0 0,0-1 0 0 0,0 1-1 0 0,-1-1 1 0 0,1 1 0 0 0,-1-1 0 0 0,1 1 0 0 0,-1-1 0 0 0,1 0 0 0 0,-1 1 0 0 0,0-1 0 0 0,0 1 0 0 0,0-1 0 0 0,0 0 0 0 0,0 1 0 0 0,0-1 0 0 0,-1 0-1 0 0,1 1 1 0 0,0-1 0 0 0,-1 1 0 0 0,1-1 0 0 0,-1 1 0 0 0,0-1 0 0 0,1 1 0 0 0,-1-1 0 0 0,-1-1 0 0 0,-5-9-1023 0 0,-1 0 0 0 0,1 1 0 0 0,-17-18 0 0 0,9 11-632 0 0,8 8 826 0 0,6 7 541 0 0,0 1-1 0 0,-1-1 0 0 0,1 0 0 0 0,-1 1 0 0 0,0-1 1 0 0,1 1-1 0 0,-1 0 0 0 0,0 0 0 0 0,-1-1 1 0 0,1 1-1 0 0,0 1 0 0 0,-1-1 0 0 0,1 0 0 0 0,-1 0 1 0 0,1 1-1 0 0,-6-3 0 0 0,2 8-731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26 728 0 0,'-8'-9'3394'0'0,"6"-8"10612"0"0,16 43-13843 0 0,-13-22-248 0 0,1 0-103 0 0,-1 0 0 0 0,1 0 0 0 0,-1 0 1 0 0,0 1-1 0 0,0-1 0 0 0,-1 0 0 0 0,1 0 0 0 0,-1 0 0 0 0,0 1 1 0 0,0-1-1 0 0,0 0 0 0 0,-1 1 0 0 0,1-1 0 0 0,-1 0 1 0 0,0 0-1 0 0,0 0 0 0 0,-1 0 0 0 0,-2 7 0 0 0,3-10 148 0 0,1-1 0 0 0,0 0 0 0 0,0 0 0 0 0,0 1 0 0 0,-1-1 0 0 0,1 0 0 0 0,0 0 0 0 0,0 0 0 0 0,-1 1 1 0 0,1-1-1 0 0,0 0 0 0 0,0 0 0 0 0,-1 0 0 0 0,1 0 0 0 0,0 1 0 0 0,-1-1 0 0 0,1 0 0 0 0,0 0 0 0 0,0 0 0 0 0,-1 0 0 0 0,1 0 0 0 0,0 0 0 0 0,-1 0 0 0 0,1 0 0 0 0,0 0 0 0 0,-1 0 0 0 0,1 0 0 0 0,0 0 0 0 0,-1 0 0 0 0,1 0 0 0 0,0 0 0 0 0,-1-1 0 0 0,1 1 0 0 0,0 0 0 0 0,0 0 0 0 0,-1 0 0 0 0,1 0 0 0 0,-1-1 0 0 0,-10-12-597 0 0,-3-19 380 0 0,13-39 710 0 0,12 79 212 0 0,2 8-537 0 0,-9-7-128 0 0,0-2-30 0 0,0 0 0 0 0,-1 0 0 0 0,0 1 0 0 0,0 0 0 0 0,0-1 0 0 0,-1 1 0 0 0,1 8 1 0 0,-22-35-717 0 0,16 7 621 0 0,0 3 112 0 0,0 0 1 0 0,1-1-1 0 0,1 1 1 0 0,-2-17-1 0 0,3 26 22 0 0,0 0-1 0 0,0 0 1 0 0,0 0 0 0 0,0 0 0 0 0,0-1-1 0 0,0 1 1 0 0,0 0 0 0 0,0 0-1 0 0,0 0 1 0 0,0 0 0 0 0,0-1-1 0 0,0 1 1 0 0,0 0 0 0 0,0 0-1 0 0,0 0 1 0 0,0 0 0 0 0,0-1-1 0 0,0 1 1 0 0,0 0 0 0 0,0 0-1 0 0,0 0 1 0 0,1 0 0 0 0,-1 0-1 0 0,0-1 1 0 0,0 1 0 0 0,0 0-1 0 0,0 0 1 0 0,0 0 0 0 0,0 0-1 0 0,0 0 1 0 0,1 0 0 0 0,-1 0-1 0 0,0 0 1 0 0,0-1 0 0 0,0 1-1 0 0,0 0 1 0 0,0 0 0 0 0,1 0-1 0 0,-1 0 1 0 0,0 0 0 0 0,0 0-1 0 0,0 0 1 0 0,0 0 0 0 0,1 0 0 0 0,-1 0-1 0 0,0 0 1 0 0,0 0 0 0 0,0 0-1 0 0,0 0 1 0 0,1 0 0 0 0,-1 0-1 0 0,0 0 1 0 0,11 8 215 0 0,7 15-89 0 0,-14-14-195 0 0,-1 0 0 0 0,0 1 0 0 0,0-1 0 0 0,2 20 0 0 0,-5-27-132 0 0,0 0-1 0 0,0 0 1 0 0,0 0-1 0 0,0 0 1 0 0,0 0 0 0 0,0-1-1 0 0,-1 1 1 0 0,1 0 0 0 0,-1 0-1 0 0,0 0 1 0 0,1 0-1 0 0,-1 0 1 0 0,-2 2 0 0 0,2-3-133 0 0,0 1 0 0 0,0-1 1 0 0,0 0-1 0 0,0 0 0 0 0,-1 0 1 0 0,1-1-1 0 0,0 1 0 0 0,-1 0 1 0 0,1 0-1 0 0,-1-1 0 0 0,1 1 1 0 0,0-1-1 0 0,-1 1 1 0 0,1-1-1 0 0,-1 0 0 0 0,0 1 1 0 0,1-1-1 0 0,-1 0 0 0 0,1 0 1 0 0,-2 0-1 0 0,-7 0-1203 0 0,0 2 191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72 24575,'1'-3'0,"-1"1"0,1-1 0,0 0 0,0 1 0,0 0 0,0-1 0,0 1 0,0-1 0,1 1 0,-1 0 0,1 0 0,0 0 0,-1 0 0,1 0 0,0 0 0,0 1 0,4-4 0,0 2 0,-1-1 0,1 0 0,-1 1 0,1 0 0,0 1 0,7-3 0,-4 3 0,0 1 0,-1 0 0,1 1 0,0 0 0,0 0 0,0 1 0,-1 0 0,1 0 0,0 1 0,-1 0 0,1 1 0,-1 0 0,0 0 0,0 1 0,8 4 0,4 4 0,0 0 0,-1 2 0,0 0 0,24 24 0,-30-24 0,-1 1 0,0 0 0,-1 0 0,-1 1 0,0 0 0,-1 1 0,-1 0 0,0 1 0,-1 0 0,-1 0 0,-1 0 0,-1 1 0,0-1 0,-2 1 0,0 0 0,-1 0 0,-1 0 0,0 0 0,-7 37 0,3-29 0,-2 0 0,-1 0 0,-1-1 0,-1 0 0,-1-1 0,-2 0 0,0-1 0,-2 0 0,0-1 0,-2 0 0,0-1 0,-2-1 0,-28 27 0,38-40 0,-1-1 0,0 0 0,0-1 0,0 0 0,-1 0 0,1-1 0,-1 0 0,-1-1 0,1 0 0,-1 0 0,1-1 0,-1-1 0,0 0 0,0 0 0,0-1 0,0-1 0,0 0 0,0 0 0,-1-1 0,1 0 0,1-1 0,-1 0 0,0-1 0,0-1 0,1 1 0,0-1 0,-1-1 0,2 0 0,-1-1 0,0 1 0,1-2 0,0 1 0,1-2 0,-13-11 0,8 2 0,1 1 0,0-1 0,1-1 0,1 0 0,0-1 0,2 0 0,0 0 0,1-1 0,1 0 0,-5-35 0,6 27 0,2 0 0,1 0 0,1-1 0,2 1 0,1 0 0,1 0 0,9-39 0,-3 39-170,0 1-1,2 0 0,2 0 1,0 1-1,1 1 0,2 0 1,23-28-1,-10 17-6655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28 0 0,'-8'7'6834'0'0,"-28"50"-4678"0"0,-122 325 1415 0 0,15-33-3584 0 0,127-315-21 0 0,-46 111-480 0 0,60-126-1198 0 0,14-25-1117 0 0,16-27-746 0 0,-11 8 1911 0 0,5-1 224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27 300 0 0,'0'0'601'0'0,"-28"-26"11715"0"0,34 32-11981 0 0,0 0 0 0 0,0 0 1 0 0,-1 1-1 0 0,0-1 1 0 0,-1 1-1 0 0,1 0 0 0 0,4 11 1 0 0,-3-8-103 0 0,85 177 510 0 0,11 17-675 0 0,14-36-124 0 0,-64-98-3161 0 0,-1-1-6110 0 0,-46-59 7251 0 0,-4 1 348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68 132 0 0,'2'1'8352'0'0,"3"3"-4145"0"0,-1-1-4110 0 0,-1 0 0 0 0,1 0 1 0 0,-1 1-1 0 0,0-1 0 0 0,0 1 0 0 0,-1-1 1 0 0,1 1-1 0 0,-1 0 0 0 0,3 6 0 0 0,-4-4-134 0 0,1 1 0 0 0,-2-1 0 0 0,1 0 0 0 0,-1 1 0 0 0,0-1 0 0 0,-1 13 0 0 0,1-18-11 0 0,0 0 0 0 0,-1 0 0 0 0,1 0 0 0 0,0 0 0 0 0,0 0 1 0 0,-1 0-1 0 0,1 0 0 0 0,0 0 0 0 0,-1 0 0 0 0,1 0 0 0 0,-1 0 0 0 0,1 0 1 0 0,-1-1-1 0 0,0 1 0 0 0,1 0 0 0 0,-1 0 0 0 0,0-1 0 0 0,1 1 0 0 0,-1 0 1 0 0,0-1-1 0 0,0 1 0 0 0,0-1 0 0 0,1 1 0 0 0,-1-1 0 0 0,0 1 0 0 0,0-1 1 0 0,0 0-1 0 0,0 1 0 0 0,0-1 0 0 0,0 0 0 0 0,0 0 0 0 0,0 0 0 0 0,0 0 1 0 0,0 0-1 0 0,0 0 0 0 0,0 0 0 0 0,0 0 0 0 0,0 0 0 0 0,0 0 0 0 0,0 0 1 0 0,0-1-1 0 0,0 1 0 0 0,0 0 0 0 0,0-1 0 0 0,0 1 0 0 0,1 0 0 0 0,-1-1 1 0 0,0 0-1 0 0,0 1 0 0 0,0-1 0 0 0,1 1 0 0 0,-1-1 0 0 0,0 0 1 0 0,0-1-1 0 0,-3-1-127 0 0,0-1 0 0 0,0 0 1 0 0,0 0-1 0 0,1 0 0 0 0,0-1 1 0 0,0 1-1 0 0,0-1 1 0 0,1 0-1 0 0,-1 1 0 0 0,1-1 1 0 0,-3-10-1 0 0,-13-57-727 0 0,17 70 905 0 0,1 0 0 0 0,-1 0 1 0 0,1 1-1 0 0,0-1 0 0 0,0 0 0 0 0,-1 0 1 0 0,1 0-1 0 0,0 0 0 0 0,1 0 0 0 0,-1 1 0 0 0,0-1 1 0 0,0 0-1 0 0,1 0 0 0 0,-1 0 0 0 0,1 1 0 0 0,0-1 1 0 0,-1 0-1 0 0,1 0 0 0 0,0 1 0 0 0,0-1 1 0 0,0 1-1 0 0,0-1 0 0 0,0 1 0 0 0,1-1 0 0 0,-1 1 1 0 0,0 0-1 0 0,2-2 0 0 0,-1 3 15 0 0,0 0 1 0 0,-1 0-1 0 0,1 0 1 0 0,0 0-1 0 0,-1 0 0 0 0,1 0 1 0 0,0 0-1 0 0,-1 1 0 0 0,1-1 1 0 0,0 1-1 0 0,-1-1 1 0 0,1 1-1 0 0,-1 0 0 0 0,1-1 1 0 0,-1 1-1 0 0,1 0 0 0 0,-1 0 1 0 0,0 0-1 0 0,1 0 1 0 0,-1 0-1 0 0,0 0 0 0 0,0 1 1 0 0,0-1-1 0 0,0 0 1 0 0,0 1-1 0 0,0-1 0 0 0,0 0 1 0 0,0 1-1 0 0,0 1 0 0 0,34 60 194 0 0,-34-60-209 0 0,1 1 0 0 0,-1-1 0 0 0,0 1 0 0 0,1-1 0 0 0,-2 1-1 0 0,1 0 1 0 0,0 0 0 0 0,-1 0 0 0 0,0-1 0 0 0,0 1 0 0 0,0 0-1 0 0,0 0 1 0 0,-1 0 0 0 0,1-1 0 0 0,-3 8 0 0 0,3-10-6 0 0,0-1-1 0 0,-1 1 1 0 0,1 0 0 0 0,0-1-1 0 0,-1 1 1 0 0,1-1 0 0 0,-1 1-1 0 0,1-1 1 0 0,-1 1 0 0 0,1-1 0 0 0,-1 1-1 0 0,1-1 1 0 0,-1 1 0 0 0,1-1-1 0 0,-1 0 1 0 0,1 1 0 0 0,-1-1 0 0 0,0 0-1 0 0,1 0 1 0 0,-1 1 0 0 0,0-1-1 0 0,1 0 1 0 0,-1 0 0 0 0,0 0 0 0 0,1 0-1 0 0,-1 0 1 0 0,0 0 0 0 0,1 0-1 0 0,-1 0 1 0 0,0 0 0 0 0,-24-11 246 0 0,23 9-404 0 0,-1 0 0 0 0,1 0 0 0 0,-1 0-1 0 0,1 0 1 0 0,0-1 0 0 0,-1 1 0 0 0,1-1 0 0 0,1 1 0 0 0,-1-1 0 0 0,0 0 0 0 0,1 0 0 0 0,-1 0-1 0 0,1 1 1 0 0,-2-6 0 0 0,3 8 63 0 0,1-1 0 0 0,-1 1 0 0 0,0 0 0 0 0,0 0 0 0 0,0-1-1 0 0,0 1 1 0 0,1 0 0 0 0,-1 0 0 0 0,0-1 0 0 0,0 1 0 0 0,1 0 0 0 0,-1 0-1 0 0,0 0 1 0 0,0 0 0 0 0,1-1 0 0 0,-1 1 0 0 0,0 0 0 0 0,1 0 0 0 0,-1 0-1 0 0,0 0 1 0 0,0 0 0 0 0,1 0 0 0 0,-1 0 0 0 0,0 0 0 0 0,1 0 0 0 0,-1 0-1 0 0,0 0 1 0 0,1 0 0 0 0,-1 0 0 0 0,0 0 0 0 0,1 0 0 0 0,-1 0 0 0 0,0 0-1 0 0,0 0 1 0 0,1 0 0 0 0,-1 0 0 0 0,0 1 0 0 0,1-1 0 0 0,-1 0 0 0 0,0 0-1 0 0,0 0 1 0 0,1 0 0 0 0,-1 1 0 0 0,0-1 0 0 0,0 0 0 0 0,0 0 0 0 0,1 1-1 0 0,-1-1 1 0 0,0 0 0 0 0,0 0 0 0 0,0 1 0 0 0,0-1 0 0 0,1 0 0 0 0,-1 1-1 0 0,1 5-784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1 116 0 0,'-9'7'6271'0'0,"-31"40"-4320"0"0,-281 438-675 0 0,216-321-1478 0 0,95-150-293 0 0,-5 8-419 0 0,11-6-5570 0 0,4-17 5409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3 692 0 0,'5'-3'6040'0'0,"4"11"-2977"0"0,5 11-1374 0 0,-12-13-1622 0 0,-1 0 0 0 0,0 1 0 0 0,0-1 0 0 0,0 1 0 0 0,-1-1 0 0 0,-1 7 0 0 0,2-11-80 0 0,-1-1-1 0 0,0 1 1 0 0,0-1-1 0 0,0 1 1 0 0,-1-1-1 0 0,1 0 1 0 0,0 1-1 0 0,0-1 0 0 0,-1 0 1 0 0,1 1-1 0 0,-1-1 1 0 0,1 0-1 0 0,-1 1 1 0 0,0-1-1 0 0,1 0 1 0 0,-1 0-1 0 0,0 0 1 0 0,0 1-1 0 0,0-1 1 0 0,0 0-1 0 0,0 0 1 0 0,0 0-1 0 0,0-1 1 0 0,0 1-1 0 0,0 0 0 0 0,-1 0 1 0 0,1 0-1 0 0,0-1 1 0 0,0 1-1 0 0,-1-1 1 0 0,1 1-1 0 0,-1-1 1 0 0,1 0-1 0 0,-2 1 1 0 0,2-1-35 0 0,-1-1 0 0 0,0 0 1 0 0,0 1-1 0 0,1-1 0 0 0,-1 0 1 0 0,0 1-1 0 0,1-1 0 0 0,-1 0 1 0 0,1 0-1 0 0,-1-1 0 0 0,1 1 1 0 0,0 0-1 0 0,-1 0 0 0 0,1-1 1 0 0,0 1-1 0 0,0 0 0 0 0,0-1 1 0 0,0 0-1 0 0,0 1 0 0 0,0-1 1 0 0,0 1-1 0 0,1-1 0 0 0,-2-2 1 0 0,0-2 101 0 0,0 1 0 0 0,0-1 0 0 0,1 1 0 0 0,-1-1 0 0 0,1 1 0 0 0,0-9 0 0 0,1 14-16 0 0,0 0-1 0 0,0-1 1 0 0,0 1 0 0 0,0 0-1 0 0,0-1 1 0 0,0 1-1 0 0,0 0 1 0 0,0 0-1 0 0,0-1 1 0 0,0 1 0 0 0,0 0-1 0 0,0-1 1 0 0,1 1-1 0 0,-1 0 1 0 0,0 0-1 0 0,0-1 1 0 0,0 1 0 0 0,0 0-1 0 0,1 0 1 0 0,-1-1-1 0 0,0 1 1 0 0,0 0-1 0 0,0 0 1 0 0,1 0 0 0 0,-1-1-1 0 0,0 1 1 0 0,0 0-1 0 0,1 0 1 0 0,-1 0-1 0 0,0 0 1 0 0,0 0 0 0 0,1 0-1 0 0,-1-1 1 0 0,0 1-1 0 0,1 0 1 0 0,-1 0-1 0 0,0 0 1 0 0,0 0 0 0 0,1 0-1 0 0,-1 0 1 0 0,1 0-1 0 0,16 6 708 0 0,11 16-345 0 0,-13 12-282 0 0,-13-17-932 0 0,-2-17 730 0 0,-1 0 0 0 0,1 1-1 0 0,0-1 1 0 0,0 0 0 0 0,0 1 0 0 0,-1-1 0 0 0,1 0-1 0 0,0 0 1 0 0,0 1 0 0 0,-1-1 0 0 0,1 0-1 0 0,0 0 1 0 0,-1 1 0 0 0,1-1 0 0 0,0 0 0 0 0,-1 0-1 0 0,1 0 1 0 0,0 0 0 0 0,-1 1 0 0 0,1-1-1 0 0,0 0 1 0 0,-1 0 0 0 0,1 0 0 0 0,0 0 0 0 0,-1 0-1 0 0,1 0 1 0 0,-1 0 0 0 0,1 0 0 0 0,0 0-1 0 0,-1 0 1 0 0,1 0 0 0 0,-1 0 0 0 0,1 0 0 0 0,0 0-1 0 0,-1-1 1 0 0,1 1 0 0 0,-1 0-84 0 0,0 0 1 0 0,1-1-1 0 0,-1 1 1 0 0,1 0-1 0 0,-1-1 1 0 0,1 1-1 0 0,-1 0 1 0 0,1-1 0 0 0,-1 1-1 0 0,1-1 1 0 0,-1 1-1 0 0,1-1 1 0 0,-1 1-1 0 0,1-1 1 0 0,0 1-1 0 0,-1-1 1 0 0,1 1-1 0 0,0-1 1 0 0,-1 1-1 0 0,1-1 1 0 0,0 0-1 0 0,0 1 1 0 0,0-1-1 0 0,-1 1 1 0 0,1-1-1 0 0,0 0 1 0 0,0 1-1 0 0,0-1 1 0 0,0 0-1 0 0,0 1 1 0 0,0-1-1 0 0,0 0 1 0 0,1 1-1 0 0,-1-2 1 0 0,-1-9-1727 0 0,-3 0 569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7 116 0 0,'-3'-6'4960'0'0,"-4"24"-2540"0"0,-2 33 894 0 0,9-26-2113 0 0,2 0 1 0 0,8 40-1 0 0,-2-29-377 0 0,3 0-1 0 0,25 61 1 0 0,31 36-3443 0 0,9-11-6178 0 0,-75-120 8546 0 0,0 0 1 0 0,0-1-1 0 0,0 1 1 0 0,0 0 0 0 0,-1 0-1 0 0,1-1 1 0 0,-1 1-1 0 0,1 0 1 0 0,-1 0 0 0 0,0 0-1 0 0,1 0 1 0 0,-1 0-1 0 0,0 0 1 0 0,0-1 0 0 0,-1 1-1 0 0,1 0 1 0 0,-1 3-1 0 0,1 3-518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1 104 0 0,'4'19'433'0'0,"-2"-12"-343"0"0,-4-7 153 0 0,-11-10 616 0 0,7-2 7814 0 0,8 13-8464 0 0,0 0 0 0 0,0 0-1 0 0,-1 0 1 0 0,1 0-1 0 0,0 1 1 0 0,-1-1 0 0 0,1 0-1 0 0,-1 1 1 0 0,1-1 0 0 0,-1 1-1 0 0,0-1 1 0 0,0 1 0 0 0,0 0-1 0 0,0-1 1 0 0,0 1 0 0 0,0 0-1 0 0,0 0 1 0 0,0 2-1 0 0,12 37-358 0 0,-13-40 145 0 0,0 0 0 0 0,0-1 0 0 0,0 1 0 0 0,0-1 0 0 0,0 1 0 0 0,0-1 0 0 0,0 1 0 0 0,0-1 0 0 0,0 1 0 0 0,0 0 0 0 0,0-1 0 0 0,0 1 0 0 0,0-1 0 0 0,0 1 0 0 0,-1-1 0 0 0,1 1 0 0 0,0-1 0 0 0,0 1 0 0 0,-1-1 0 0 0,1 1 0 0 0,0-1 0 0 0,-1 1 0 0 0,1-1 0 0 0,0 1 0 0 0,-1-1 0 0 0,1 0 0 0 0,-1 1 0 0 0,1-1 0 0 0,-1 0 0 0 0,1 1 0 0 0,-1-1 0 0 0,1 0-1 0 0,-1 0 1 0 0,1 1 0 0 0,-1-1 0 0 0,1 0 0 0 0,-1 0 0 0 0,-22-10-415 0 0,18 6 332 0 0,0 1 1 0 0,1-1-1 0 0,-1-1 0 0 0,1 1 1 0 0,0-1-1 0 0,1 1 1 0 0,-5-8-1 0 0,7 11 115 0 0,1 1 1 0 0,-1-1 0 0 0,1 1-1 0 0,-1-1 1 0 0,1 1-1 0 0,0-1 1 0 0,-1 0-1 0 0,1 1 1 0 0,0-1-1 0 0,0 1 1 0 0,0-1 0 0 0,-1 0-1 0 0,1 1 1 0 0,0-1-1 0 0,0 0 1 0 0,0 1-1 0 0,0-1 1 0 0,0 0-1 0 0,0 0 1 0 0,0 1 0 0 0,0-1-1 0 0,0 0 1 0 0,0 1-1 0 0,1-1 1 0 0,-1 0-1 0 0,0 1 1 0 0,0-1-1 0 0,1 1 1 0 0,-1-1 0 0 0,1-1-1 0 0,25 17 603 0 0,-24-13-659 0 0,0 1 1 0 0,0-1-1 0 0,0 1 0 0 0,0 0 0 0 0,0 0 1 0 0,-1-1-1 0 0,1 1 0 0 0,-1 0 0 0 0,0 1 1 0 0,2 4-1 0 0,0 9-4054 0 0,-8-34-2109 0 0,0 5 4743 0 0,0-6-63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1052 0 0,'1'0'251'0'0,"0"1"0"0"0,0-1 1 0 0,0 0-1 0 0,0 0 0 0 0,0 1 0 0 0,0-1 0 0 0,0 0 1 0 0,-1 1-1 0 0,1-1 0 0 0,0 1 0 0 0,0-1 0 0 0,0 1 1 0 0,0 0-1 0 0,0-1 0 0 0,-1 1 0 0 0,1 0 0 0 0,0 0 1 0 0,-1-1-1 0 0,1 1 0 0 0,-1 0 0 0 0,1 0 0 0 0,0 1 1 0 0,11 30 1881 0 0,-5 32-1207 0 0,-7-62-964 0 0,1 0 0 0 0,-1 0 0 0 0,0 0 1 0 0,0 0-1 0 0,0 0 0 0 0,0-1 0 0 0,0 1 0 0 0,0 0 0 0 0,-1 0 0 0 0,1 0 1 0 0,-1 0-1 0 0,1 0 0 0 0,-1-1 0 0 0,0 1 0 0 0,0 0 0 0 0,1 0 1 0 0,-1-1-1 0 0,-1 1 0 0 0,1-1 0 0 0,0 1 0 0 0,0-1 0 0 0,-2 2 0 0 0,1-3-15 0 0,0 0 0 0 0,1 0 0 0 0,-1-1 0 0 0,0 1 0 0 0,1 0 0 0 0,-1-1 0 0 0,0 0 0 0 0,1 1 0 0 0,-1-1-1 0 0,1 0 1 0 0,-1 0 0 0 0,1 0 0 0 0,-1 0 0 0 0,1 0 0 0 0,0 0 0 0 0,-1-1 0 0 0,1 1 0 0 0,0 0 0 0 0,0-1-1 0 0,0 1 1 0 0,0 0 0 0 0,0-1 0 0 0,-1-2 0 0 0,1 3 58 0 0,0 0 0 0 0,0 0 0 0 0,0-1-1 0 0,1 1 1 0 0,-1 0 0 0 0,0 0 0 0 0,0-1 0 0 0,1 1 0 0 0,-1 0 0 0 0,1-1-1 0 0,0 1 1 0 0,-1 0 0 0 0,1-1 0 0 0,0 1 0 0 0,-1-2 0 0 0,2 2 11 0 0,-1 1 0 0 0,0 0 0 0 0,0-1 0 0 0,0 1 0 0 0,1 0-1 0 0,-1-1 1 0 0,0 1 0 0 0,0 0 0 0 0,1 0 0 0 0,-1-1 0 0 0,0 1 0 0 0,1 0 0 0 0,-1 0 0 0 0,0-1 0 0 0,1 1 0 0 0,-1 0 0 0 0,0 0 0 0 0,1 0 0 0 0,-1 0 0 0 0,0 0 0 0 0,1-1 0 0 0,-1 1 0 0 0,1 0 0 0 0,-1 0 0 0 0,0 0 0 0 0,1 0 0 0 0,-1 0 0 0 0,0 0 0 0 0,1 0-1 0 0,-1 0 1 0 0,1 0 0 0 0,0 1 0 0 0,2-1 39 0 0,0 1-1 0 0,0 0 0 0 0,1 0 0 0 0,-1 0 0 0 0,0 1 1 0 0,0-1-1 0 0,0 1 0 0 0,0-1 0 0 0,-1 1 0 0 0,1 0 1 0 0,4 5-1 0 0,20 27-96 0 0,-21-14-1656 0 0,-6-19 1435 0 0,0 0-1 0 0,0 0 1 0 0,0-1 0 0 0,0 1 0 0 0,0 0 0 0 0,-1 0 0 0 0,1 0 0 0 0,0 0 0 0 0,0 0 0 0 0,-1-1 0 0 0,1 1 0 0 0,-1 0 0 0 0,1 0 0 0 0,0 0 0 0 0,-1-1-1 0 0,0 1 1 0 0,1 0 0 0 0,-2 1 0 0 0,1 0-884 0 0,1 2 130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1 148 0 0,'3'4'3264'0'0,"-7"14"-1764"0"0,-13 36-1226 0 0,1-1 150 0 0,-86 401 1663 0 0,50-215-1628 0 0,46-217-443 0 0,-2 23 15 0 0,8-45-31 0 0,-1 0 1 0 0,1 0-1 0 0,0 0 0 0 0,0 0 1 0 0,-1 1-1 0 0,1-1 1 0 0,0 0-1 0 0,-1 0 0 0 0,1-1 1 0 0,0 1-1 0 0,0 0 0 0 0,-1 0 1 0 0,1 0-1 0 0,0 0 1 0 0,0 0-1 0 0,-1 0 0 0 0,1 0 1 0 0,0 0-1 0 0,0 0 1 0 0,-1-1-1 0 0,1 1 0 0 0,0 0 1 0 0,0 0-1 0 0,-1 0 1 0 0,1 0-1 0 0,0-1 0 0 0,0 1 1 0 0,0 0-1 0 0,-1 0 1 0 0,1-1-1 0 0,0 1 0 0 0,0 0 1 0 0,0 0-1 0 0,0-1 1 0 0,0 1-1 0 0,0 0 0 0 0,0 0 1 0 0,-1-1-1 0 0,1 1 1 0 0,0 0-1 0 0,0 0 0 0 0,0-1 1 0 0,0 1-1 0 0,0 0 1 0 0,0-1-1 0 0,0 1 0 0 0,0 0 1 0 0,1-1-1 0 0,-2 1-56 0 0,1-1 0 0 0,-1 0 0 0 0,1 1 0 0 0,0-1 0 0 0,0 0 1 0 0,-1 0-1 0 0,1 1 0 0 0,0-1 0 0 0,0 0 0 0 0,0 1 0 0 0,0-1 0 0 0,0 0 0 0 0,0 0 0 0 0,0 1 0 0 0,0-1 0 0 0,0 0 0 0 0,0 0 0 0 0,1 1 1 0 0,-1-1-1 0 0,0 0 0 0 0,0 1 0 0 0,1-1 0 0 0,-1 0 0 0 0,0 1 0 0 0,1-1 0 0 0,-1 0 0 0 0,0 1 0 0 0,1-1 0 0 0,-1 1 0 0 0,1-1 1 0 0,0 0-1 0 0,14-9-4503 0 0,-11 12 3381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40 28 0 0,'13'-25'9993'0'0,"-12"45"-7754"0"0,-1-18-2277 0 0,1-1 1 0 0,-1 0-1 0 0,0 1 0 0 0,0-1 1 0 0,0 0-1 0 0,0 1 1 0 0,0-1-1 0 0,0 1 0 0 0,0-1 1 0 0,0 0-1 0 0,-1 1 1 0 0,1-1-1 0 0,0 0 0 0 0,-1 1 1 0 0,1-1-1 0 0,-1 0 1 0 0,0 1-1 0 0,1-1 0 0 0,-1 0 1 0 0,0 0-1 0 0,0 0 1 0 0,0 0-1 0 0,0 0 0 0 0,0 0 1 0 0,0 0-1 0 0,0 0 1 0 0,0 0-1 0 0,0 0 0 0 0,0 0 1 0 0,-3 0-1 0 0,2-1-35 0 0,0 0-1 0 0,0-1 0 0 0,0 1 0 0 0,-1-1 0 0 0,1 0 0 0 0,0 0 1 0 0,0 0-1 0 0,0 0 0 0 0,0 0 0 0 0,0 0 0 0 0,0 0 1 0 0,0-1-1 0 0,1 1 0 0 0,-1-1 0 0 0,0 1 0 0 0,1-1 1 0 0,-1 0-1 0 0,1 1 0 0 0,-2-4 0 0 0,0 1 117 0 0,1 0-1 0 0,-1 0 1 0 0,1-1-1 0 0,0 1 0 0 0,0-1 1 0 0,0 1-1 0 0,1-1 1 0 0,-2-7-1 0 0,3 12 192 0 0,3 5-138 0 0,0 0 0 0 0,-1 0-1 0 0,0 0 1 0 0,0 1 0 0 0,0-1 0 0 0,-1 1-1 0 0,1-1 1 0 0,0 9 0 0 0,-2-6-178 0 0,1 0 1 0 0,-1 0-1 0 0,-1 0 1 0 0,1 1-1 0 0,-1-1 1 0 0,-1 0 0 0 0,1 0-1 0 0,-2 0 1 0 0,1-1-1 0 0,-1 1 1 0 0,0 0-1 0 0,-6 11 1 0 0,4-17-2377 0 0,5-14 377 0 0,6-17-665 0 0,3 14 1451 0 0,1-1 118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7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0 24575,'1'2'0,"0"0"0,0 0 0,0 0 0,0 0 0,0 0 0,-1 0 0,1 0 0,-1 0 0,1 1 0,-1-1 0,0 0 0,0 0 0,0 0 0,0 0 0,0 1 0,-1 1 0,-7 39 0,7-39 0,-20 67 0,-3-1 0,-61 124 0,33-82 0,-65 138 0,-99 254 0,208-477-1365,2-6-5461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24575,'2'0'0,"0"0"0,0 1 0,-1-1 0,1 1 0,0 0 0,0 0 0,-1-1 0,1 1 0,0 0 0,-1 1 0,1-1 0,-1 0 0,1 0 0,-1 1 0,1-1 0,-1 0 0,0 1 0,0-1 0,0 1 0,0 0 0,0-1 0,0 1 0,0 0 0,-1 0 0,1 0 0,-1-1 0,1 1 0,0 3 0,0 3 0,1-1 0,-1 1 0,0 0 0,0 0 0,-2 12 0,-10 53 0,-4-1 0,-3 0 0,-40 103 0,29-91 0,18-58-29,9-21-105,-1 0 1,1 0-1,0 0 0,1 0 1,-1 0-1,1 1 1,0-1-1,1 0 1,-1 6-1,3 1-6692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1 452 0 0,'-1'0'210'0'0,"0"1"-1"0"0,-1 0 1 0 0,1 0 0 0 0,0 0 0 0 0,0-1-1 0 0,0 1 1 0 0,0 0 0 0 0,0 1-1 0 0,0-1 1 0 0,0 0 0 0 0,0 0 0 0 0,0 0-1 0 0,1 1 1 0 0,-1-1 0 0 0,0 0-1 0 0,1 1 1 0 0,-1-1 0 0 0,1 0-1 0 0,0 1 1 0 0,-1-1 0 0 0,1 1 0 0 0,0-1-1 0 0,0 1 1 0 0,0-1 0 0 0,0 0-1 0 0,0 1 1 0 0,0-1 0 0 0,1 3 0 0 0,2 48 2571 0 0,5-21-1923 0 0,1 1 1 0 0,1-2-1 0 0,2 1 1 0 0,1-2-1 0 0,1 1 1 0 0,2-2-1 0 0,21 30 1 0 0,-4-11-1187 0 0,46 47 0 0 0,3-9-1817 0 0,-37-38-9143 0 0,-43-39 9854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3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 40 0 0,'-4'-17'468'0'0,"-1"-5"5975"0"0,16 25-3270 0 0,11 5-2634 0 0,-21-8-534 0 0,0 1-1 0 0,0-1 1 0 0,0 1 0 0 0,0-1 0 0 0,0 1-1 0 0,0 0 1 0 0,-1 0 0 0 0,1-1 0 0 0,0 1-1 0 0,0 0 1 0 0,-1 0 0 0 0,1 0-1 0 0,-1 0 1 0 0,1 0 0 0 0,-1 0 0 0 0,1 0-1 0 0,-1 0 1 0 0,1 0 0 0 0,-1 0 0 0 0,0 0-1 0 0,0 0 1 0 0,0 0 0 0 0,1 0 0 0 0,-1 0-1 0 0,0 1 1 0 0,0-1 0 0 0,-1 0-1 0 0,1 0 1 0 0,0 0 0 0 0,0 0 0 0 0,0 0-1 0 0,-1 0 1 0 0,1 1 0 0 0,-1-1-30 0 0,0 0 0 0 0,0 0 0 0 0,0-1 0 0 0,0 1 0 0 0,1 0 1 0 0,-1-1-1 0 0,0 1 0 0 0,0-1 0 0 0,0 1 0 0 0,0-1 0 0 0,0 1 0 0 0,0-1 0 0 0,0 0 1 0 0,0 0-1 0 0,-1 1 0 0 0,1-1 0 0 0,0 0 0 0 0,0 0 0 0 0,0 0 0 0 0,0 0 0 0 0,0 0 1 0 0,0 0-1 0 0,0 0 0 0 0,0-1 0 0 0,-1 1 0 0 0,1 0 0 0 0,0-1 0 0 0,0 1 0 0 0,0-1 1 0 0,0 1-1 0 0,0-1 0 0 0,0 1 0 0 0,1-1 0 0 0,-1 1 0 0 0,-1-2 0 0 0,-2-1-8 0 0,0 1-1 0 0,1-1 1 0 0,-1 1-1 0 0,1-1 0 0 0,0 0 1 0 0,0 0-1 0 0,0-1 1 0 0,1 1-1 0 0,-1-1 1 0 0,1 1-1 0 0,-1-1 0 0 0,1 0 1 0 0,-2-5-1 0 0,5 9 51 0 0,-1-1 1 0 0,1 1-1 0 0,-1 0 0 0 0,1-1 0 0 0,-1 1 0 0 0,1 0 0 0 0,0-1 1 0 0,-1 1-1 0 0,1 0 0 0 0,-1 0 0 0 0,1 0 0 0 0,0 0 1 0 0,-1 0-1 0 0,1 0 0 0 0,0-1 0 0 0,-1 1 0 0 0,1 1 1 0 0,-1-1-1 0 0,1 0 0 0 0,0 0 0 0 0,-1 0 0 0 0,1 0 0 0 0,0 0 1 0 0,-1 1-1 0 0,1-1 0 0 0,-1 0 0 0 0,1 0 0 0 0,-1 1 1 0 0,1-1-1 0 0,-1 0 0 0 0,1 1 0 0 0,-1-1 0 0 0,1 1 0 0 0,0 0 1 0 0,25 13 66 0 0,-22-11-86 0 0,0 1 0 0 0,0-1 1 0 0,-1 1-1 0 0,1 0 0 0 0,-1 0 1 0 0,0 0-1 0 0,0 0 0 0 0,-1 0 1 0 0,1 1-1 0 0,-1-1 0 0 0,0 1 1 0 0,0 0-1 0 0,0-1 0 0 0,-1 1 1 0 0,1 6-1 0 0,-2-11-11 0 0,1 1 0 0 0,-1-1 0 0 0,0 0 0 0 0,0 1 1 0 0,0-1-1 0 0,0 0 0 0 0,0 1 0 0 0,0-1 0 0 0,0 0 0 0 0,0 1 0 0 0,-1-1 0 0 0,1 0 1 0 0,0 1-1 0 0,0-1 0 0 0,0 0 0 0 0,0 0 0 0 0,0 1 0 0 0,0-1 0 0 0,-1 0 0 0 0,1 1 1 0 0,0-1-1 0 0,0 0 0 0 0,0 0 0 0 0,-1 1 0 0 0,1-1 0 0 0,0 0 0 0 0,0 0 0 0 0,-1 0 1 0 0,1 1-1 0 0,0-1 0 0 0,-1 0 0 0 0,1 0 0 0 0,0 0 0 0 0,0 0 0 0 0,-1 0 1 0 0,1 1-1 0 0,0-1 0 0 0,-1 0 0 0 0,1 0 0 0 0,-16-7-424 0 0,-10-15-83 0 0,18 7 492 0 0,15 17 62 0 0,-5-1-121 0 0,0 1 0 0 0,-1 0 0 0 0,1-1-1 0 0,0 1 1 0 0,-1 0 0 0 0,1 0 0 0 0,-1 0 0 0 0,0 0 0 0 0,0 0-1 0 0,1 0 1 0 0,-1 0 0 0 0,1 4 0 0 0,5 17-1690 0 0,1 12-2415 0 0,-8-28 3015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1 128 0 0,'-8'42'8851'0'0,"0"4"-7926"0"0,0 47-1 0 0,7-19-662 0 0,-3 37 261 0 0,-1 75-2700 0 0,8-164-68 0 0,1-30-784 0 0,5-36-50 0 0,-5 14 2112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1 636 0 0,'2'0'5245'0'0,"4"19"-3397"0"0,5 28-190 0 0,6 34 1253 0 0,35 102 0 0 0,43 74-5163 0 0,-85-234 542 0 0,0 0 1 0 0,2 0-1 0 0,0-1 1 0 0,2-1-1 0 0,28 35 1 0 0,-23-35 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1 140 0 0,'2'1'215'0'0,"-1"1"1"0"0,0 0-1 0 0,1-1 0 0 0,-1 1 1 0 0,0 0-1 0 0,0 0 0 0 0,-1 0 0 0 0,1 0 1 0 0,0 0-1 0 0,-1 0 0 0 0,1 0 1 0 0,-1 0-1 0 0,1 0 0 0 0,-1 0 1 0 0,0 0-1 0 0,0 0 0 0 0,0 0 1 0 0,-1 4-1 0 0,-1 46 583 0 0,1-46-575 0 0,-18 172 938 0 0,-1-28-1139 0 0,-2-54-4041 0 0,22-88 2872 0 0,0-7 94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 0 0,'9'36'4807'0'0,"1"2"-3404"0"0,3 32 1228 0 0,23 70 0 0 0,35 64-2447 0 0,-63-184-1191 0 0,1 0 0 0 0,12 20-1 0 0,-19-36 593 0 0,1 0-1 0 0,-1 0 0 0 0,1 0 1 0 0,0 0-1 0 0,0 0 0 0 0,1-1 1 0 0,-1 1-1 0 0,1-1 0 0 0,-1 0 1 0 0,1 0-1 0 0,0 0 0 0 0,0 0 1 0 0,1-1-1 0 0,-1 0 0 0 0,8 3 1 0 0,7-4-1137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0 872 0 0,'-3'45'4680'0'0,"-10"42"-3109"0"0,-4 29-1350 0 0,16-105-198 0 0,-15 195-1362 0 0,16-168-688 0 0,7 61 1 0 0,-2-66 795 0 0</inkml:trace>
  <inkml:trace contextRef="#ctx0" brushRef="#br0" timeOffset="1">176 20 248 0 0,'0'37'5295'0'0,"-1"16"-3296"0"0,7 60 1 0 0,-1-67-1594 0 0,0-4-1010 0 0,15 68 0 0 0,-17-98 5 0 0,0-2 0 0 0,1 1 1 0 0,0 0-1 0 0,1-1 0 0 0,0 1 1 0 0,0-1-1 0 0,1-1 1 0 0,1 1-1 0 0,0-1 0 0 0,0 0 1 0 0,9 8-1 0 0,7-1-733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0 828 0 0,'-8'25'6869'0'0,"-23"78"-5368"0"0,1 20-1173 0 0,11-52-1559 0 0,3 1 1 0 0,-6 73-1 0 0,9-56-3466 0 0,13-80 3692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1 900 0 0,'1'-1'113'0'0,"-1"1"-1"0"0,1 0 1 0 0,0 0-1 0 0,0 0 1 0 0,0 0-1 0 0,-1 0 1 0 0,1 1-1 0 0,0-1 1 0 0,0 0-1 0 0,0 0 1 0 0,-1 0-1 0 0,1 1 1 0 0,0-1-1 0 0,0 0 1 0 0,-1 1-1 0 0,1-1 1 0 0,0 1-1 0 0,-1-1 1 0 0,1 1-1 0 0,0-1 1 0 0,-1 1-1 0 0,1-1 1 0 0,-1 1-1 0 0,1 0 1 0 0,-1-1-1 0 0,1 1 1 0 0,-1 0-1 0 0,1-1 1 0 0,-1 1-1 0 0,0 0 1 0 0,1 0-1 0 0,-1-1 1 0 0,0 1 0 0 0,0 1-1 0 0,14 36 1166 0 0,-11-26-783 0 0,107 326 3000 0 0,-21-121-4738 0 0,19-11-5970 0 0,-88-175 5843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0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1 480 0 0,'-11'73'4388'0'0,"2"-12"-2984"0"0,-19 205 1807 0 0,17-98-2572 0 0,-2 85-92 0 0,8 28-7620 0 0,5-281 7025 0 0,0 0-1 0 0,0 0 1 0 0,0 0-1 0 0,1 0 1 0 0,-1 0-1 0 0,0 0 0 0 0,0 0 1 0 0,0 0-1 0 0,0 0 1 0 0,0 0-1 0 0,1 0 1 0 0,-1 0-1 0 0,0 0 1 0 0,0 0-1 0 0,0 0 0 0 0,0 0 1 0 0,0 0-1 0 0,1 0 1 0 0,-1 0-1 0 0,0 0 1 0 0,0 0-1 0 0,0 0 1 0 0,0 0-1 0 0,0 0 0 0 0,1 0 1 0 0,-1 0-1 0 0,0 0 1 0 0,0 1-1 0 0,0-1 1 0 0,0 0-1 0 0,0 0 1 0 0,0 0-1 0 0,0 0 1 0 0,0 0-1 0 0,0 0 0 0 0,1 1 1 0 0,-1-1-1 0 0,0 0 1 0 0,0 0-1 0 0,0 0 1 0 0,0 0-1 0 0,0 0 1 0 0,0 1-1 0 0,0-1 0 0 0,0 0 1 0 0,0 0-1 0 0,0 0 1 0 0,0 0-1 0 0,0 0 1 0 0,0 1-1 0 0,4-12-955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24575,'0'0'0,"0"-1"0,0 1 0,0 0 0,0-1 0,0 1 0,0 0 0,0-1 0,0 1 0,0 0 0,0-1 0,0 1 0,0 0 0,0-1 0,0 1 0,0-1 0,1 1 0,-1 0 0,0-1 0,0 1 0,0 0 0,1 0 0,-1-1 0,0 1 0,0 0 0,0-1 0,1 1 0,-1 0 0,0 0 0,1 0 0,-1-1 0,0 1 0,1 0 0,-1 0 0,0 0 0,1 0 0,-1-1 0,0 1 0,1 0 0,-1 0 0,0 0 0,1 0 0,18 9 0,11 20 0,132 217 0,-126-202 11,3-1 0,85 72 1,-31-32-1411,-72-62-5427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14 168 0 0,'2'-14'3947'0'0,"2"30"-1895"0"0,8 57-598 0 0,-6-35-377 0 0,14 73 733 0 0,15 55-307 0 0,11 15-3346 0 0,-44-173 1387 0 0,1-1 0 0 0,0 0-1 0 0,0 1 1 0 0,0-1 0 0 0,7 9 0 0 0,-9-14 249 0 0,0 0 0 0 0,0 0 0 0 0,1-1 0 0 0,-1 1 0 0 0,1 0 0 0 0,-1-1 0 0 0,1 0 0 0 0,0 1 0 0 0,-1-1 0 0 0,1 0 0 0 0,0 0 0 0 0,0 0 0 0 0,0 0 0 0 0,0 0 0 0 0,0 0 0 0 0,0 0 0 0 0,0-1 0 0 0,0 1 0 0 0,0-1 0 0 0,0 1 0 0 0,0-1 0 0 0,0 0 0 0 0,1 0 0 0 0,2 0 0 0 0,10-5-1213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 0 0,'4'29'3947'0'0,"-4"382"1503"0"0,0 0-7858 0 0,9-317-2352 0 0,-8-80 3259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1 724 0 0,'3'7'539'0'0,"0"1"0"0"0,0 0 0 0 0,-1 0 0 0 0,-1 0 0 0 0,1 0 0 0 0,-1 0 0 0 0,0 0 0 0 0,-1 9 0 0 0,2 8 299 0 0,10 68 1265 0 0,9 48 174 0 0,3-1-1338 0 0,-4-48-1213 0 0,-10-43-468 0 0,-9-37 25 0 0,1 0-1 0 0,0 0 1 0 0,1 0-1 0 0,0 0 1 0 0,1-1-1 0 0,0 1 1 0 0,1-1-1 0 0,11 18 1 0 0,-3-18-1070 0 0,-3-7 215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0 632 0 0,'-17'293'4157'0'0,"1"-63"-3679"0"0,7-40-262 0 0,-2 107-3915 0 0,11-279 2671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0 772 0 0,'6'215'5543'0'0,"30"104"-5547"0"0,-34-308-177 0 0,2 9-1059 0 0,0 1 0 0 0,11 29 0 0 0,-9-42 51 0 0,2-8 96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0 716 0 0,'5'6'325'0'0,"0"-1"-1"0"0,-1 1 1 0 0,0 0-1 0 0,0 1 1 0 0,0-1 0 0 0,0 1-1 0 0,-1 0 1 0 0,0 0-1 0 0,-1 0 1 0 0,0 0 0 0 0,0 0-1 0 0,0 1 1 0 0,0 8-1 0 0,2 17 174 0 0,-1 54-1 0 0,-3-75-336 0 0,-27 407-937 0 0,14-274-3093 0 0,9-118 2742 0 0</inkml:trace>
  <inkml:trace contextRef="#ctx0" brushRef="#br0" timeOffset="1">82 331 748 0 0,'-6'54'1226'0'0,"2"0"0"0"0,2 1 0 0 0,3 0 0 0 0,11 80 0 0 0,53 214-224 0 0,-54-299-1192 0 0,-8-39 33 0 0,11 43-1095 0 0,-13-51 1049 0 0,0 0 0 0 0,0 0 1 0 0,1 0-1 0 0,-1 0 0 0 0,1 0 0 0 0,0-1 0 0 0,0 1 0 0 0,0-1 0 0 0,0 1 0 0 0,0-1 0 0 0,0 0 0 0 0,1 0 0 0 0,-1 0 1 0 0,4 2-1 0 0,9-2-1191 0 0,-1-8 106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0 152 0 0,'-5'10'504'0'0,"1"-1"0"0"0,1 1 1 0 0,0 0-1 0 0,0 0 0 0 0,1 0 0 0 0,0 0 1 0 0,1 0-1 0 0,0 0 0 0 0,0 1 0 0 0,2 14 0 0 0,-2 7 96 0 0,-15 173 584 0 0,-1 13-1806 0 0,12-73-1495 0 0,5-22-1546 0 0,-4-92 2599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84 0 0,'30'98'4468'0'0,"2"54"-2220"0"0,-12-53-1557 0 0,14 108-3519 0 0,-34-206 2653 0 0,1 1 1 0 0,-1 0-1 0 0,0 0 0 0 0,1-1 0 0 0,-1 1 0 0 0,1 0 1 0 0,0-1-1 0 0,0 1 0 0 0,0 0 0 0 0,0-1 1 0 0,0 1-1 0 0,0-1 0 0 0,0 0 0 0 0,2 3 1 0 0,2-1-1056 0 0</inkml:trace>
  <inkml:trace contextRef="#ctx0" brushRef="#br0" timeOffset="1">360 0 160 0 0,'3'3'192'0'0,"-1"0"0"0"0,0 0 0 0 0,1 0 1 0 0,-1 0-1 0 0,0 0 0 0 0,0 0 0 0 0,-1 1 0 0 0,1-1 0 0 0,-1 0 1 0 0,0 1-1 0 0,0 0 0 0 0,0-1 0 0 0,0 1 0 0 0,0 0 0 0 0,-1-1 1 0 0,0 7-1 0 0,-1 62 1101 0 0,-26 102 3 0 0,-26 85-467 0 0,-30 193-3619 0 0,73-350-196 0 0,10-79 2057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 0 0,'1'53'2991'0'0,"14"83"1"0"0,45 143-1370 0 0,-31-159-1484 0 0,-17-69-1461 0 0,2-1-1 0 0,2 0 0 0 0,2-1 1 0 0,38 74-1 0 0,-33-88-49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 0 0,'25'162'5406'0'0,"-15"86"-3416"0"0,-7-131-1647 0 0,3 22-525 0 0,0-14-1257 0 0,-3-1-3283 0 0,-3-101 3382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1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370 150 24575,'-1'-25'0,"0"14"0,1 1 0,0-1 0,1 1 0,0 0 0,0-1 0,4-10 0,-4 19 0,0-1 0,0 1 0,0 0 0,0 0 0,1-1 0,-1 1 0,1 0 0,-1 0 0,1 0 0,0 0 0,0 1 0,0-1 0,0 0 0,0 1 0,0 0 0,0-1 0,0 1 0,1 0 0,-1 0 0,1 0 0,-1 0 0,1 1 0,-1-1 0,1 1 0,-1-1 0,1 1 0,-1 0 0,1 0 0,4 0 0,5 1 0,-1 1 0,1 0 0,-1 0 0,1 2 0,-1-1 0,0 1 0,0 1 0,0-1 0,-1 2 0,0 0 0,0 0 0,0 1 0,-1 0 0,16 16 0,-12-11 0,-2 0 0,1 1 0,-2 1 0,0 0 0,0 0 0,-2 1 0,1 0 0,-2 0 0,9 27 0,-12-30 0,-1 1 0,0 0 0,-1 0 0,-1-1 0,0 1 0,0 0 0,-2 0 0,1 0 0,-2 0 0,0 0 0,0 0 0,-1 0 0,-1-1 0,0 0 0,0 1 0,-2-2 0,1 1 0,-11 15 0,3-9 0,-1 0 0,-1-1 0,0-1 0,-1 0 0,-1-1 0,0-1 0,-1-1 0,-1 0 0,-37 18 0,31-17 0,-2-2 0,1 0 0,-1-2 0,-1-1 0,0-2 0,0 0 0,-34 3 0,54-9 0,-1-1 0,1 0 0,-1 0 0,1 0 0,-1-1 0,1-1 0,-1 1 0,1-1 0,0-1 0,0 1 0,0-2 0,0 1 0,0-1 0,1 0 0,-1 0 0,1-1 0,0 0 0,1 0 0,-1-1 0,1 0 0,0 0 0,1 0 0,-1-1 0,1 0 0,0 0 0,1 0 0,0-1 0,-5-12 0,3 5 9,1 0-1,0-1 1,2 1-1,-1-1 1,2 0 0,0 0-1,1 0 1,1 0-1,0 0 1,1 1-1,1-1 1,0 0-1,8-25 1,-2 16-195,1 1 1,0 1-1,2 0 0,1 0 1,1 1-1,1 0 1,28-34-1,-15 25-6640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0 228 0 0,'105'314'11335'0'0,"-47"-136"-8673"0"0,19 48-4352 0 0,-76-224 1663 0 0,2 5-618 0 0,1 1 1 0 0,-1 0-1 0 0,2-1 0 0 0,7 11 1 0 0,-12-17 472 0 0,1 0 0 0 0,0 0 0 0 0,0 0 0 0 0,0 0 0 0 0,-1 0 1 0 0,1 0-1 0 0,0 0 0 0 0,0-1 0 0 0,1 1 0 0 0,-1 0 0 0 0,0-1 1 0 0,0 1-1 0 0,0 0 0 0 0,0-1 0 0 0,0 0 0 0 0,1 1 0 0 0,-1-1 1 0 0,0 0-1 0 0,1 1 0 0 0,-1-1 0 0 0,0 0 0 0 0,0 0 0 0 0,1 0 1 0 0,-1 0-1 0 0,0 0 0 0 0,1 0 0 0 0,-1-1 0 0 0,0 1 0 0 0,0 0 1 0 0,1-1-1 0 0,-1 1 0 0 0,0-1 0 0 0,0 1 0 0 0,0-1 0 0 0,1 1 1 0 0,-1-1-1 0 0,1-1 0 0 0,13-10-1523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46 372 0 0,'-8'8'4181'0'0,"-28"52"-2725"0"0,11-4-1140 0 0,2 0-1 0 0,3 1 0 0 0,-15 70 1 0 0,1 61-1155 0 0,23-65-677 0 0,15-19-1729 0 0,-4-81 2186 0 0</inkml:trace>
  <inkml:trace contextRef="#ctx0" brushRef="#br0" timeOffset="1">100 1 956 0 0,'68'257'11183'0'0,"9"32"-7241"0"0,14-5-6839 0 0,-89-275 2105 0 0,0 0 1 0 0,1-1-1 0 0,1 0 1 0 0,-1 1-1 0 0,1-1 1 0 0,1-1-1 0 0,-1 1 0 0 0,1-1 1 0 0,1 0-1 0 0,-1 0 1 0 0,1 0-1 0 0,0-1 1 0 0,15 12-1 0 0,-6-9-858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17 216 0 0,'-3'-16'10867'0'0,"10"15"-4786"0"0,-6 1-5769 0 0,2 2 193 0 0,8 6-197 0 0,10 6-342 0 0,-14-8 61 0 0,-5-2-50 0 0,-1-1 1 0 0,0 1-1 0 0,0-1 1 0 0,-1 1 0 0 0,1 0-1 0 0,-1-1 1 0 0,0 1 0 0 0,0 7-1 0 0,0-10-17 0 0,0 0-1 0 0,-1 0 1 0 0,1 0-1 0 0,0 0 0 0 0,-1 0 1 0 0,1 0-1 0 0,-1 0 1 0 0,1 0-1 0 0,-1 0 1 0 0,1 0-1 0 0,-1 0 1 0 0,0 0-1 0 0,1 0 1 0 0,-1 0-1 0 0,0 0 1 0 0,0 0-1 0 0,0-1 1 0 0,0 1-1 0 0,0 0 0 0 0,0-1 1 0 0,0 1-1 0 0,0-1 1 0 0,0 1-1 0 0,0-1 1 0 0,0 1-1 0 0,0-1 1 0 0,0 0-1 0 0,0 1 1 0 0,0-1-1 0 0,0 0 1 0 0,0 0-1 0 0,-1 0 1 0 0,1 0-1 0 0,-2 0 1 0 0,2 0 4 0 0,0 0 1 0 0,-1-1 0 0 0,1 1-1 0 0,0 0 1 0 0,0-1-1 0 0,-1 1 1 0 0,1 0 0 0 0,0-1-1 0 0,0 0 1 0 0,0 1 0 0 0,0-1-1 0 0,0 0 1 0 0,0 0 0 0 0,0 1-1 0 0,0-1 1 0 0,0 0 0 0 0,0 0-1 0 0,0 0 1 0 0,0 0 0 0 0,0 0-1 0 0,1 0 1 0 0,-1 0 0 0 0,0-1-1 0 0,1 1 1 0 0,-1 0 0 0 0,1 0-1 0 0,0 0 1 0 0,-1-1 0 0 0,1 0-1 0 0,0 1 40 0 0,0 0-1 0 0,0 0 1 0 0,0 0 0 0 0,0 0-1 0 0,0 0 1 0 0,0 0-1 0 0,0 1 1 0 0,0-1-1 0 0,1 0 1 0 0,-1 0 0 0 0,0 0-1 0 0,1 0 1 0 0,-1 1-1 0 0,0-1 1 0 0,1 0-1 0 0,-1 0 1 0 0,1 1 0 0 0,-1-1-1 0 0,1 0 1 0 0,0 1-1 0 0,-1-1 1 0 0,1 1-1 0 0,0-1 1 0 0,-1 1 0 0 0,1-1-1 0 0,0 1 1 0 0,0-1-1 0 0,-1 1 1 0 0,1-1-1 0 0,0 1 1 0 0,0 0 0 0 0,0 0-1 0 0,-1-1 1 0 0,1 1-1 0 0,0 0 1 0 0,0 0-1 0 0,0 0 1 0 0,0 0 0 0 0,0 0-1 0 0,0 0 1 0 0,-1 0-1 0 0,1 0 1 0 0,0 1-1 0 0,0-1 1 0 0,0 0 0 0 0,0 0-1 0 0,1 1 1 0 0,17 8-1327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0 540 0 0,'-5'6'6449'0'0,"1"11"-6093"0"0,2-10 50 0 0,2-5-400 0 0,-1 3 10 0 0,0-1 1 0 0,-1 1-1 0 0,1 0 0 0 0,-1-1 1 0 0,0 1-1 0 0,0-1 1 0 0,0 0-1 0 0,-1 0 0 0 0,-6 8 1 0 0,9-11-17 0 0,-1-1 0 0 0,0 1 0 0 0,0-1 0 0 0,0 1 0 0 0,0-1 0 0 0,0 0 1 0 0,0 1-1 0 0,0-1 0 0 0,0 0 0 0 0,0 1 0 0 0,0-1 0 0 0,0 0 0 0 0,0 0 0 0 0,0 0 1 0 0,0 0-1 0 0,0 0 0 0 0,0 0 0 0 0,0-1 0 0 0,0 1 0 0 0,0 0 0 0 0,0 0 0 0 0,0-1 1 0 0,0 1-1 0 0,0 0 0 0 0,0-1 0 0 0,0 1 0 0 0,1-1 0 0 0,-1 0 0 0 0,0 1 0 0 0,0-1 1 0 0,0 1-1 0 0,1-1 0 0 0,-2-1 0 0 0,-13-21 33 0 0,15 23-32 0 0,-3-15 2012 0 0,15 21-686 0 0,3 9-261 0 0,-8-5-3489 0 0,-18-31-5280 0 0,6 12 6384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9 508 0 0,'4'2'2461'0'0,"1"0"-112"0"0,-4 2-577 0 0,-2 7 337 0 0,-5 6-854 0 0,-1 11-1221 0 0,7-28-200 0 0,-4-7-1105 0 0,-2-9 579 0 0,7 6 742 0 0,6 7 383 0 0,6 18 582 0 0,-8 4-715 0 0,-11-14-981 0 0,-4-8-299 0 0,9 3 815 0 0,0-1 0 0 0,0 1 0 0 0,0-1-1 0 0,0 0 1 0 0,0 0 0 0 0,0 1 0 0 0,0-1 0 0 0,1 0-1 0 0,-1 0 1 0 0,0 0 0 0 0,1 0 0 0 0,-1 0 0 0 0,1 0-1 0 0,-1 0 1 0 0,1 0 0 0 0,-1 0 0 0 0,1 0 0 0 0,-1 0 0 0 0,1-2-1 0 0,0-36-3780 0 0,4 24 2812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0 580 0 0,'2'11'5844'0'0,"1"2"-3452"0"0,2 19-1712 0 0,-5-32-815 0 0,0-2-368 0 0,-1-8 179 0 0,-2-16 399 0 0,0 18 159 0 0,2 0 1059 0 0,6 7 2050 0 0,1 5-1207 0 0,-1 0-1363 0 0,-1 1-841 0 0,-2-2-581 0 0,8 23 420 0 0,-10-25 104 0 0,0-1-1 0 0,0 1 1 0 0,0-1 0 0 0,0 1-1 0 0,0-1 1 0 0,0 1 0 0 0,0-1-1 0 0,0 1 1 0 0,0-1 0 0 0,0 1-1 0 0,0-1 1 0 0,0 1 0 0 0,-1 0 0 0 0,1-1-1 0 0,0 1 1 0 0,0-1 0 0 0,-1 0-1 0 0,1 1 1 0 0,0-1 0 0 0,-1 1-1 0 0,1-1 1 0 0,0 1 0 0 0,-1-1-1 0 0,1 0 1 0 0,-1 1 0 0 0,1-1 0 0 0,0 0-1 0 0,-1 1 1 0 0,1-1 0 0 0,-1 0-1 0 0,1 0 1 0 0,-1 1 0 0 0,1-1-1 0 0,-1 0 1 0 0,1 0 0 0 0,-1 0 0 0 0,1 0-1 0 0,-1 0 1 0 0,0 0 0 0 0,0 0-1 0 0,-14-12-8759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0 884 0 0,'-2'10'4288'0'0,"-3"20"-3569"0"0,2-18-275 0 0,-19 9-488 0 0,21-21 38 0 0,0 1 0 0 0,1-1 0 0 0,-1 0 0 0 0,0 0-1 0 0,1 0 1 0 0,-1 0 0 0 0,0 0 0 0 0,1 0-1 0 0,-1 0 1 0 0,0 0 0 0 0,0 0 0 0 0,1 0 0 0 0,-1 0-1 0 0,0 0 1 0 0,1 0 0 0 0,-1-1 0 0 0,1 1-1 0 0,-1 0 1 0 0,0-1 0 0 0,1 1 0 0 0,-1 0 0 0 0,1-1-1 0 0,-1 1 1 0 0,0 0 0 0 0,1-1 0 0 0,-1 1 0 0 0,1-1-1 0 0,0 1 1 0 0,-1-1 0 0 0,1 0 0 0 0,-1 1-1 0 0,1-1 1 0 0,0 1 0 0 0,-1-1 0 0 0,1 0 0 0 0,0 1-1 0 0,0-1 1 0 0,0 1 0 0 0,-1-1 0 0 0,1 0 0 0 0,0 1-1 0 0,0-1 1 0 0,0-1 0 0 0,-2-3-432 0 0,-6-32 2602 0 0,8 37-2098 0 0,0-1 1 0 0,0 1 0 0 0,0 0 0 0 0,0-1 0 0 0,0 1 0 0 0,0 0 0 0 0,0-1 0 0 0,0 1 0 0 0,0 0 0 0 0,0-1 0 0 0,0 1-1 0 0,0 0 1 0 0,0-1 0 0 0,0 1 0 0 0,1 0 0 0 0,-1 0 0 0 0,0-1 0 0 0,0 1 0 0 0,0 0 0 0 0,0 0 0 0 0,1-1 0 0 0,-1 1-1 0 0,0 0 1 0 0,0 0 0 0 0,1-1 0 0 0,-1 1 0 0 0,0 0 0 0 0,0 0 0 0 0,1 0 0 0 0,-1 0 0 0 0,0 0 0 0 0,1-1 0 0 0,-1 1-1 0 0,1 0 1 0 0,19 10 1709 0 0,-15-6-1714 0 0,-1 0 0 0 0,0 1 0 0 0,0-1 0 0 0,0 1-1 0 0,0 0 1 0 0,3 7 0 0 0,2 7-790 0 0,-8-8-586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97 12 0 0,'0'-2'5191'0'0,"-13"5"-5093"0"0,7-10 239 0 0,6 7-266 0 0,0 0-1 0 0,0 1 1 0 0,0-1 0 0 0,0 1-1 0 0,0-1 1 0 0,0 1 0 0 0,0-1 0 0 0,0 1-1 0 0,0-1 1 0 0,0 0 0 0 0,0 1 0 0 0,0-1-1 0 0,0 1 1 0 0,0-1 0 0 0,0 1-1 0 0,0-1 1 0 0,-1 0 0 0 0,1 1 0 0 0,0-1-1 0 0,0 1 1 0 0,0-1 0 0 0,-1 0 0 0 0,1 1-1 0 0,0-1 1 0 0,0 0 0 0 0,-1 1 0 0 0,1-1-1 0 0,0 0 1 0 0,-1 1 0 0 0,1-1-1 0 0,-1 0 1 0 0,1 0 0 0 0,0 1 0 0 0,-1-1-1 0 0,1 0 1 0 0,-1 0 0 0 0,0 0 0 0 0,-15-10-19 0 0,-12-25-823 0 0,27 31 820 0 0,0 1 0 0 0,0 0 0 0 0,0-1-1 0 0,0 1 1 0 0,1-1 0 0 0,-1 1 0 0 0,1-1-1 0 0,0 1 1 0 0,0-1 0 0 0,1-4 0 0 0,-1 7 13 0 0,0 1 1 0 0,0-1 0 0 0,0 0 0 0 0,1 0-1 0 0,-1 0 1 0 0,0 1 0 0 0,0-1 0 0 0,1 0-1 0 0,-1 0 1 0 0,1 1 0 0 0,-1-1 0 0 0,0 0-1 0 0,1 1 1 0 0,-1-1 0 0 0,1 1 0 0 0,0-1 0 0 0,-1 0-1 0 0,1 1 1 0 0,-1-1 0 0 0,1 1 0 0 0,0-1-1 0 0,0 1 1 0 0,0-1 0 0 0,17 4 1194 0 0,-11 2-1260 0 0,1 1 0 0 0,-1 0 1 0 0,0 0-1 0 0,0 1 0 0 0,-1 0 0 0 0,0 0 1 0 0,0 1-1 0 0,-1-1 0 0 0,1 1 0 0 0,-2 1 1 0 0,1-1-1 0 0,5 18 0 0 0,-8-24-96 0 0,-3-13-8657 0 0,1 4 7540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22 580 0 0,'3'3'8689'0'0,"8"6"-6321"0"0,27 21-2975 0 0,-36-39-2384 0 0,-5-19 2466 0 0,0 2 1949 0 0,27 47 24 0 0,-3 26-1280 0 0,-20-45-231 0 0,0 1 0 0 0,0-1 0 0 0,0 0 0 0 0,0 1 0 0 0,-1-1 0 0 0,1 1 1 0 0,-1-1-1 0 0,0 1 0 0 0,0-1 0 0 0,0 1 0 0 0,0-1 0 0 0,0 1 0 0 0,0-1 0 0 0,0 1 1 0 0,-1-1-1 0 0,-1 4 0 0 0,2-5-2 0 0,0-1 1 0 0,0 0-1 0 0,0 0 1 0 0,0 1-1 0 0,-1-1 0 0 0,1 0 1 0 0,0 0-1 0 0,0 0 1 0 0,0 1-1 0 0,-1-1 1 0 0,1 0-1 0 0,0 0 0 0 0,0 0 1 0 0,0 1-1 0 0,-1-1 1 0 0,1 0-1 0 0,0 0 1 0 0,-1 0-1 0 0,1 0 0 0 0,0 0 1 0 0,0 0-1 0 0,-1 0 1 0 0,1 0-1 0 0,0 0 1 0 0,-1 0-1 0 0,1 0 0 0 0,0 0 1 0 0,0 0-1 0 0,-1 0 1 0 0,1 0-1 0 0,0 0 0 0 0,-1 0 1 0 0,1 0-1 0 0,0 0 1 0 0,0 0-1 0 0,-1 0 1 0 0,1 0-1 0 0,0 0 0 0 0,0-1 1 0 0,-1 1-1 0 0,-8-14-1764 0 0,-2-21-755 0 0,10 34 2313 0 0,-7-18-966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39 544 0 0,'0'-1'168'0'0,"0"-1"0"0"0,0 1-1 0 0,0-1 1 0 0,0 1 0 0 0,0-1 0 0 0,0 1 0 0 0,1-1-1 0 0,-1 1 1 0 0,1-1 0 0 0,-1 1 0 0 0,1-1 0 0 0,-1 1-1 0 0,1-1 1 0 0,0 1 0 0 0,0 0 0 0 0,0 0-1 0 0,0-1 1 0 0,0 1 0 0 0,0 0 0 0 0,0 0 0 0 0,0 0-1 0 0,0 0 1 0 0,0 0 0 0 0,1 0 0 0 0,-1 0 0 0 0,0 1-1 0 0,1-1 1 0 0,-1 0 0 0 0,0 1 0 0 0,1-1-1 0 0,-1 1 1 0 0,1-1 0 0 0,-1 1 0 0 0,1 0 0 0 0,-1 0-1 0 0,1 0 1 0 0,0-1 0 0 0,-1 1 0 0 0,1 1 0 0 0,-1-1-1 0 0,1 0 1 0 0,-1 0 0 0 0,1 1 0 0 0,2 0 0 0 0,-2-1-146 0 0,1 1 1 0 0,-1 0 0 0 0,1 0 0 0 0,-1 0 0 0 0,0 0-1 0 0,1 0 1 0 0,-1 0 0 0 0,0 1 0 0 0,0-1 0 0 0,0 1 0 0 0,0-1-1 0 0,0 1 1 0 0,0 0 0 0 0,0 0 0 0 0,0 0 0 0 0,-1 0-1 0 0,1 0 1 0 0,-1 0 0 0 0,0 0 0 0 0,1 0 0 0 0,-1 1 0 0 0,0-1-1 0 0,0 1 1 0 0,-1-1 0 0 0,1 1 0 0 0,0-1 0 0 0,0 6-1 0 0,-1-7-49 0 0,0 1 0 0 0,0-1-1 0 0,0 1 1 0 0,0 0 0 0 0,0-1-1 0 0,0 1 1 0 0,-1 0 0 0 0,1-1-1 0 0,0 1 1 0 0,-1-1-1 0 0,1 1 1 0 0,-1-1 0 0 0,0 1-1 0 0,1-1 1 0 0,-1 1 0 0 0,0-1-1 0 0,0 0 1 0 0,0 1 0 0 0,0-1-1 0 0,0 0 1 0 0,0 0-1 0 0,-1 0 1 0 0,1 0 0 0 0,0 0-1 0 0,0 0 1 0 0,-1 0 0 0 0,1 0-1 0 0,-1 0 1 0 0,1-1 0 0 0,-1 1-1 0 0,1-1 1 0 0,-1 1 0 0 0,1-1-1 0 0,-1 1 1 0 0,0-1-1 0 0,1 0 1 0 0,-1 0 0 0 0,1 0-1 0 0,-3 0 1 0 0,0 0 5 0 0,1 0 0 0 0,-1-1 0 0 0,1 0 0 0 0,-1 0 0 0 0,1 0 0 0 0,0 0 0 0 0,-1 0 0 0 0,1-1-1 0 0,0 1 1 0 0,0-1 0 0 0,0 0 0 0 0,0 0 0 0 0,0 0 0 0 0,0 0 0 0 0,1-1 0 0 0,-1 1 0 0 0,-3-5 0 0 0,7 2 517 0 0,10 4-261 0 0,10 5-56 0 0,45 32-2997 0 0,-56-30-18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127 120 24575,'24'-22'0,"43"-32"0,-63 51 0,1 0 0,-1 1 0,1-1 0,-1 1 0,1 0 0,0 1 0,0-1 0,0 1 0,0 0 0,0 0 0,0 0 0,0 1 0,0 0 0,0 0 0,7 1 0,-2 0 0,-1 2 0,1-1 0,-1 1 0,0 0 0,0 1 0,-1 0 0,15 9 0,4 6 0,-1 1 0,0 1 0,36 40 0,-13-8 0,45 59 0,-78-91 0,-2 0 0,0 1 0,-2 1 0,0 0 0,-2 0 0,11 36 0,-19-52 0,-1 1 0,0 0 0,0-1 0,-1 1 0,0-1 0,0 1 0,0 0 0,-1-1 0,-1 1 0,1-1 0,-1 1 0,-1-1 0,1 0 0,-1 0 0,0 0 0,-1 0 0,0 0 0,0-1 0,0 0 0,-1 1 0,0-2 0,0 1 0,0 0 0,-8 5 0,-1 0 0,-1 1 0,0-2 0,0 0 0,-1 0 0,-1-2 0,1 0 0,-2-1 0,-33 9 0,31-12 0,-1-1 0,0-1 0,0-1 0,0 0 0,0-2 0,1-1 0,-1 0 0,0-2 0,1 0 0,-1-1 0,1-1 0,1-1 0,-1-1 0,1 0 0,0-2 0,1 0 0,0-1 0,1-1 0,0-1 0,1 0 0,1-1 0,0 0 0,-24-31 0,32 33 0,0 0 0,1 0 0,0 0 0,0-1 0,2 0 0,0 0 0,0-1 0,1 1 0,1-1 0,0 1 0,1-1 0,0 0 0,1 0 0,1 0 0,2-17 0,3-8 0,2 0 0,2 0 0,1 1 0,17-40 0,-18 55-273,0 1 0,2 0 0,0 1 0,26-32 0,-18 28-6553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43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0 592 0 0,'12'24'5118'0'0,"-12"-21"-4368"0"0,1-1 1 0 0,0 1-1 0 0,1-1 0 0 0,-1 1 1 0 0,0-1-1 0 0,1 1 0 0 0,-1-1 1 0 0,1 0-1 0 0,3 4 0 0 0,6 9-2298 0 0,2 3-4506 0 0,-2-1 2067 0 0,-7-4 2479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44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1 184 0 0,'0'6'1184'0'0,"-4"1"148"0"0,4-3 136 0 0,0 0-260 0 0,0 1-271 0 0,0-1-209 0 0,0-2 228 0 0,0 0-516 0 0,4 0-520 0 0,-4 3-276 0 0,5-1-336 0 0,0-2-440 0 0,0 5-301 0 0,0-1-111 0 0,-1 5 60 0 0,-4 0 188 0 0</inkml:trace>
  <inkml:trace contextRef="#ctx0" brushRef="#br0" timeOffset="1">1 370 944 0 0,'0'13'1308'0'0,"5"0"124"0"0,0-2-64 0 0,-5 2-363 0 0,0-3-269 0 0,4 1-200 0 0,1-4-168 0 0,0-1-236 0 0,5 1-348 0 0,-6-3-500 0 0,6-2-464 0 0,-5-4-245 0 0,0-2-115 0 0,-1-3 48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4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1080 0 0,'-1'5'11944'0'0,"6"3"-6468"0"0,15 11-7067 0 0,-5-3-5866 0 0,12 28-186 0 0,-21-23 5974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4:4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0 116 0 0,'4'28'6609'0'0,"0"-19"-7380"0"0,-2-4-1619 0 0,1 2 838 0 0,-2 3 156 0 0</inkml:trace>
  <inkml:trace contextRef="#ctx0" brushRef="#br0" timeOffset="1">10 335 272 0 0,'-1'2'86'0'0,"-5"13"2000"0"0,6-14-1603 0 0,-1 0-1 0 0,1 0 0 0 0,-1 0 1 0 0,1 0-1 0 0,0 0 0 0 0,0 1 1 0 0,0-1-1 0 0,0 0 0 0 0,-1 0 1 0 0,2 0-1 0 0,-1 0 0 0 0,0 0 1 0 0,0 0-1 0 0,0 0 0 0 0,0 0 1 0 0,1 1-1 0 0,-1-1 0 0 0,0 0 1 0 0,1 0-1 0 0,-1 0 0 0 0,1 0 1 0 0,-1 0-1 0 0,1 0 0 0 0,-1-1 1 0 0,1 1-1 0 0,0 0 0 0 0,0 0 1 0 0,0 1-1 0 0,8 13-2680 0 0,-2 13-9786 0 0,-7-22 10126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7:4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1 744 0 0,'5'0'1378'0'0,"-4"0"-937"0"0,-1 0-1 0 0,1-1 1 0 0,-1 1-1 0 0,15 7 12774 0 0,-14-6-12773 0 0,0 12-477 0 0,13 212 564 0 0,-8-166-517 0 0,5 86-46 0 0,-9-87 29 0 0,-2-18 3 0 0,1-89-137 0 0,9-58 0 0 0,-7 95 141 0 0,1 0-1 0 0,0 0 1 0 0,11-22 0 0 0,-13 30 32 0 0,0 0 0 0 0,0 1-1 0 0,0-1 1 0 0,1 1 0 0 0,-1-1 0 0 0,1 1-1 0 0,0 0 1 0 0,0-1 0 0 0,0 2 0 0 0,0-1-1 0 0,1 0 1 0 0,-1 1 0 0 0,1-1 0 0 0,0 1-1 0 0,4-2 1 0 0,-6 4-22 0 0,0 0 0 0 0,1 0 0 0 0,-1 0 0 0 0,1 1 0 0 0,-1-1 0 0 0,0 1 0 0 0,1 0 0 0 0,-1-1 0 0 0,0 1-1 0 0,1 0 1 0 0,-1 0 0 0 0,0 0 0 0 0,0 1 0 0 0,0-1 0 0 0,0 0 0 0 0,0 1 0 0 0,0-1 0 0 0,-1 1 0 0 0,1 0 0 0 0,0 0 0 0 0,-1 0 0 0 0,1 0 0 0 0,-1 0 0 0 0,0 0 0 0 0,1 0 0 0 0,0 2 0 0 0,4 7-30 0 0,0 0 0 0 0,0 0 0 0 0,7 21 0 0 0,5 28-1105 0 0,-7-21-4151 0 0,-7-24 822 0 0,-3 1-416 0 0,-1-5 2961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5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1 240 0 0,'0'12'11963'0'0,"1"12"-7745"0"0,7 65-6806 0 0,-8-84 1884 0 0,0 0-1 0 0,1 0 1 0 0,0 0-1 0 0,0 0 1 0 0,0 0-1 0 0,1 0 1 0 0,-1-1-1 0 0,1 1 1 0 0,0 0-1 0 0,1-1 1 0 0,-1 1-1 0 0,1-1 1 0 0,0 0-1 0 0,0 0 1 0 0,0 0-1 0 0,7 6 1 0 0,-4-3-549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41 312 0 0,'0'-2'257'0'0,"0"1"0"0"0,0-1 0 0 0,0 1 0 0 0,0-1 0 0 0,0 1 0 0 0,-1-1 0 0 0,1 1 0 0 0,0-1 0 0 0,-1 1-1 0 0,1-1 1 0 0,-1 1 0 0 0,0 0 0 0 0,1-1 0 0 0,-1 1 0 0 0,0 0 0 0 0,0-1 0 0 0,0 1 0 0 0,0 0 0 0 0,0 0 0 0 0,0 0 0 0 0,0 0 0 0 0,-1-1 0 0 0,-1 0-192 0 0,0 1 0 0 0,0 0 0 0 0,0 0 0 0 0,0 0 0 0 0,0 0 0 0 0,0 1 0 0 0,0-1 0 0 0,-1 1 0 0 0,1 0 0 0 0,-6 0 0 0 0,1 0-204 0 0,0 1 1 0 0,-1 0-1 0 0,1 1 0 0 0,0-1 0 0 0,0 2 0 0 0,0-1 0 0 0,0 1 0 0 0,1 0 0 0 0,-13 8 1 0 0,3-1-851 0 0,1 1 0 0 0,0 1 0 0 0,-14 13 0 0 0,15-10-36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2:0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0 208 0 0,'-1'19'10940'0'0,"-3"4"-6738"0"0,1-8-4357 0 0,0 1 1 0 0,2-1-1 0 0,0 29 0 0 0,5-10-2497 0 0,2-1 0 0 0,1 1 0 0 0,2-2 0 0 0,25 64 0 0 0,-23-70 1225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7:4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1 192 0 0,'1'31'7709'0'0,"2"2"-3505"0"0,21 125-899 0 0,15 4-2566 0 0,-33-141-719 0 0,-2-19 96 0 0,-2-34 181 0 0,0-10-302 0 0,-1 38 30 0 0,0 0 0 0 0,0 0-1 0 0,0 0 1 0 0,1 0 0 0 0,0 0 0 0 0,-1 0 0 0 0,1 0 0 0 0,1 0 0 0 0,-1 1 0 0 0,0-1 0 0 0,1 1-1 0 0,0-1 1 0 0,3-2 0 0 0,-4 5-11 0 0,-1 0-1 0 0,1 0 0 0 0,0 0 1 0 0,-1 0-1 0 0,1 1 1 0 0,0-1-1 0 0,0 1 0 0 0,0-1 1 0 0,0 1-1 0 0,0-1 1 0 0,0 1-1 0 0,0 0 1 0 0,0 0-1 0 0,0 0 0 0 0,0 0 1 0 0,0 0-1 0 0,-1 1 1 0 0,1-1-1 0 0,0 1 0 0 0,0-1 1 0 0,0 1-1 0 0,0 0 1 0 0,0-1-1 0 0,-1 1 0 0 0,1 0 1 0 0,0 0-1 0 0,-1 0 1 0 0,1 0-1 0 0,0 1 1 0 0,1 1-1 0 0,11 9-569 0 0,0 0 1 0 0,-1 1-1 0 0,21 27 0 0 0,-22-27-1751 0 0,24 15-7128 0 0,-30-23 7499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4:47:47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1 688 0 0,'15'6'12176'0'0,"-11"17"-8400"0"0,-3 0-3301 0 0,17 98-60 0 0,40 122-281 0 0,-52-227-140 0 0,-1-15 50 0 0,1-27 32 0 0,-3 14-96 0 0,-2 6 20 0 0,0 0 1 0 0,1 1-1 0 0,0-1 1 0 0,0 0-1 0 0,0 1 1 0 0,1-1-1 0 0,-1 1 1 0 0,1 0-1 0 0,1 0 1 0 0,-1 0-1 0 0,1 1 1 0 0,0-1-1 0 0,7-6 1 0 0,-9 10-1 0 0,0-1-1 0 0,0 1 1 0 0,0 0 0 0 0,0 0 0 0 0,0 1-1 0 0,0-1 1 0 0,0 0 0 0 0,0 1 0 0 0,0-1-1 0 0,0 1 1 0 0,0-1 0 0 0,1 1 0 0 0,-1 0-1 0 0,0 0 1 0 0,0 0 0 0 0,0 1 0 0 0,1-1-1 0 0,-1 0 1 0 0,0 1 0 0 0,0-1 0 0 0,0 1 0 0 0,0 0-1 0 0,0 0 1 0 0,0 0 0 0 0,0 0 0 0 0,0 0-1 0 0,0 0 1 0 0,0 0 0 0 0,0 0 0 0 0,-1 1-1 0 0,1-1 1 0 0,-1 1 0 0 0,1 0 0 0 0,-1-1-1 0 0,1 1 1 0 0,-1 0 0 0 0,2 3 0 0 0,9 12-278 0 0,-1 1 1 0 0,0 0 0 0 0,-2 0 0 0 0,13 32 0 0 0,0 2-3791 0 0,5-3-4432 0 0,-21-38 6577 0 0,-1 0 344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12 24575,'-1'-1'0,"1"1"0,0-1 0,0 1 0,0-1 0,0 1 0,0-1 0,-1 1 0,1-1 0,0 1 0,0-1 0,-1 1 0,1-1 0,0 1 0,-1-1 0,1 1 0,0 0 0,-1-1 0,1 1 0,-1 0 0,1-1 0,0 1 0,-1 0 0,1 0 0,-1-1 0,1 1 0,-1 0 0,1 0 0,-1 0 0,0-1 0,1 1 0,-1 0 0,1 0 0,-1 0 0,1 0 0,-1 0 0,1 0 0,-1 0 0,1 0 0,-1 1 0,1-1 0,-1 0 0,1 0 0,-1 0 0,1 1 0,-1-1 0,1 0 0,-1 0 0,1 1 0,-1-1 0,1 0 0,-1 1 0,1 0 0,-29 16 0,12-1 0,2 0 0,0 1 0,0 0 0,2 2 0,0-1 0,-11 23 0,-57 130 0,48-95 0,-144 355 0,88-203 0,82-209-1365,2-3-5461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5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1 168 0 0,'19'31'11080'0'0,"1"1"-4341"0"0,-7 11-5454 0 0,2 143-442 0 0,0-3-857 0 0,-9-144 20 0 0,-1-13-9 0 0,-1-1-1 0 0,0 27 1 0 0,-3-40-149 0 0,3-17-148 0 0,0-22-22 0 0,-4-29 74 0 0,-1 5 83 0 0,1 0 1 0 0,3 0-1 0 0,19-99 0 0 0,-21 147 153 0 0,2-11 69 0 0,0 1 0 0 0,1 0 0 0 0,1 0 0 0 0,0 0 0 0 0,10-16 0 0 0,-14 27-23 0 0,1-1-1 0 0,0 1 0 0 0,-1 0 1 0 0,1-1-1 0 0,0 1 1 0 0,1 0-1 0 0,-1 0 1 0 0,0 0-1 0 0,0 0 0 0 0,1 1 1 0 0,-1-1-1 0 0,1 1 1 0 0,0-1-1 0 0,-1 1 1 0 0,1 0-1 0 0,0 0 0 0 0,0 0 1 0 0,0 0-1 0 0,0 1 1 0 0,0-1-1 0 0,0 1 1 0 0,0-1-1 0 0,-1 1 0 0 0,1 0 1 0 0,0 1-1 0 0,0-1 1 0 0,0 0-1 0 0,0 1 1 0 0,0-1-1 0 0,0 1 0 0 0,3 1 1 0 0,3 2-12 0 0,1 1 0 0 0,-2-1 0 0 0,1 1 1 0 0,-1 1-1 0 0,1 0 0 0 0,-1 0 0 0 0,-1 0 0 0 0,1 1 0 0 0,-1 0 1 0 0,-1 1-1 0 0,1-1 0 0 0,-1 1 0 0 0,0 1 0 0 0,-1-1 1 0 0,0 1-1 0 0,-1 0 0 0 0,6 15 0 0 0,6 16-797 0 0,-3 2 0 0 0,14 71 0 0 0,-23-96 171 0 0,4 29-2056 0 0,-5-28-438 0 0,0 1-1 0 0,1-1 1 0 0,11 29-1 0 0,-10-37 1223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1944 0 0,'27'66'10115'0'0,"-4"2"-5360"0"0,28 140-3486 0 0,-43-156-4349 0 0,-7-46-1164 0 0,-5-20-5447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1560 0 0,'5'-71'12713'0'0,"45"110"-24400"0"0,-33-26 10121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4 652 0 0,'14'-3'11975'0'0,"-23"8"-11391"0"0,6-3-463 0 0,-1 1 1 0 0,1-1-1 0 0,-1 1 1 0 0,1 0-1 0 0,0 0 1 0 0,0 0-1 0 0,0 1 1 0 0,1-1 0 0 0,-1 1-1 0 0,1-1 1 0 0,0 1-1 0 0,0 0 1 0 0,0 0-1 0 0,0 0 1 0 0,1 0-1 0 0,0 0 1 0 0,-1 0 0 0 0,1 1-1 0 0,1-1 1 0 0,-1 0-1 0 0,1 1 1 0 0,0-1-1 0 0,0 0 1 0 0,0 1-1 0 0,0-1 1 0 0,1 0 0 0 0,0 0-1 0 0,0 1 1 0 0,0-1-1 0 0,2 5 1 0 0,0 1-98 0 0,1-1 0 0 0,0 0 1 0 0,0 1-1 0 0,1-2 0 0 0,0 1 1 0 0,10 13-1 0 0,22 14 625 0 0,-32-32-726 0 0,0 0 0 0 0,0 0 0 0 0,-1 0 1 0 0,1 0-1 0 0,-1 1 0 0 0,0 0 0 0 0,0 0 1 0 0,-1 0-1 0 0,0 0 0 0 0,1 0 0 0 0,-2 1 1 0 0,1 0-1 0 0,-1-1 0 0 0,1 1 0 0 0,-2 0 1 0 0,1 0-1 0 0,-1 0 0 0 0,0 0 0 0 0,0 1 1 0 0,0-1-1 0 0,-1 0 0 0 0,0 0 0 0 0,0 1 1 0 0,-1-1-1 0 0,-1 6 0 0 0,0-6-509 0 0,1 0 0 0 0,-1-1 0 0 0,-1 1-1 0 0,1-1 1 0 0,-1 0 0 0 0,0 1 0 0 0,0-1 0 0 0,0 0-1 0 0,-1-1 1 0 0,0 1 0 0 0,0-1 0 0 0,0 0 0 0 0,0 1-1 0 0,-1-2 1 0 0,0 1 0 0 0,0-1 0 0 0,-7 5-1 0 0,-25 9-3202 0 0,21-11 2376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1788 0 0,'0'-1'176'0'0,"0"1"0"0"0,0 0 0 0 0,0 0 0 0 0,-1-1 0 0 0,1 1 0 0 0,0 0 0 0 0,0 0-1 0 0,0-1 1 0 0,0 1 0 0 0,0 0 0 0 0,0-1 0 0 0,0 1 0 0 0,0 0 0 0 0,0 0 0 0 0,0-1 0 0 0,0 1 0 0 0,0 0 0 0 0,0-1 0 0 0,0 1-1 0 0,0 0 1 0 0,0 0 0 0 0,0-1 0 0 0,0 1 0 0 0,1 0 0 0 0,-1 0 0 0 0,0-1 0 0 0,0 1 0 0 0,0 0 0 0 0,0 0 0 0 0,1-1 0 0 0,-1 1 175 0 0,0 0-175 0 0,0 0 0 0 0,1 0 0 0 0,-1-1 0 0 0,0 1 0 0 0,0 0 0 0 0,1 0 0 0 0,-1 0 0 0 0,0 0 0 0 0,0 0-1 0 0,1 0 1 0 0,-1-1 0 0 0,0 1 0 0 0,1 0 0 0 0,4 15 5598 0 0,4 126-1896 0 0,-3-68-3471 0 0,-1-10-257 0 0,4 95-194 0 0,-10-156 36 0 0,2-1-1 0 0,-1 1 1 0 0,0-1 0 0 0,0 1-1 0 0,0 0 1 0 0,1-1 0 0 0,-1 1-1 0 0,1-1 1 0 0,0 1 0 0 0,-1-1-1 0 0,1 1 1 0 0,0-1-1 0 0,0 0 1 0 0,-1 1 0 0 0,1-1-1 0 0,0 0 1 0 0,1 0 0 0 0,-1 0-1 0 0,0 1 1 0 0,0-1-1 0 0,0 0 1 0 0,1-1 0 0 0,-1 1-1 0 0,0 0 1 0 0,1 0 0 0 0,-1 0-1 0 0,3 0 1 0 0,50 10-59 0 0,-48-10 69 0 0,1-1 0 0 0,0 1-1 0 0,-1 1 1 0 0,1-1 0 0 0,-1 1 0 0 0,10 4-1 0 0,-6 2-36 0 0,-1-1 0 0 0,1 1 0 0 0,-1 1 0 0 0,-1 0-1 0 0,0 0 1 0 0,0 1 0 0 0,-1 0 0 0 0,0 0-1 0 0,0 1 1 0 0,-2-1 0 0 0,1 2 0 0 0,-1-1-1 0 0,-1 0 1 0 0,0 1 0 0 0,0 0 0 0 0,-1 0-1 0 0,-1 0 1 0 0,0 0 0 0 0,-1 1 0 0 0,0-1-1 0 0,-1 13 1 0 0,0-23 1 0 0,0 1 0 0 0,0-1 1 0 0,0 0-1 0 0,0 0 0 0 0,0 0 0 0 0,0 0 0 0 0,-1 0 1 0 0,1 1-1 0 0,-1-1 0 0 0,1 0 0 0 0,-1 0 0 0 0,0 0 1 0 0,0 0-1 0 0,0 0 0 0 0,0-1 0 0 0,0 1 0 0 0,0 0 1 0 0,-1 0-1 0 0,1-1 0 0 0,-1 1 0 0 0,1-1 0 0 0,-1 1 1 0 0,1-1-1 0 0,-1 0 0 0 0,0 1 0 0 0,0-1 0 0 0,0 0 0 0 0,0 0 1 0 0,1 0-1 0 0,-1 0 0 0 0,0-1 0 0 0,-1 1 0 0 0,1-1 1 0 0,0 1-1 0 0,0-1 0 0 0,0 1 0 0 0,-2-1 0 0 0,-1 0-109 0 0,1-1 1 0 0,-1 1-1 0 0,0-1 0 0 0,1 0 0 0 0,0 0 0 0 0,-1 0 0 0 0,1 0 0 0 0,0-1 0 0 0,-1 0 0 0 0,1 0 0 0 0,0 0 0 0 0,0 0 0 0 0,0-1 0 0 0,1 1 1 0 0,-1-1-1 0 0,-6-7 0 0 0,1-1-650 0 0,0 0 1 0 0,0-1-1 0 0,1 0 1 0 0,1-1-1 0 0,0 0 1 0 0,-5-13-1 0 0,9 19 249 0 0,0 0 1 0 0,1 0-1 0 0,0 0 0 0 0,0 0 1 0 0,1 0-1 0 0,0 0 0 0 0,0 0 1 0 0,1-1-1 0 0,-1 1 0 0 0,2 0 1 0 0,-1 0-1 0 0,1-1 0 0 0,3-12 1 0 0,2 8-628 0 0,3 3 142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37 1008 0 0,'0'4'3104'0'0,"-5"16"-2146"0"0,-4 3 144 0 0,0 0 0 0 0,2 0 0 0 0,-7 37 0 0 0,12-52-683 0 0,0 0 0 0 0,1 0 0 0 0,1 0 0 0 0,-1 0 0 0 0,1 0 0 0 0,0 0 1 0 0,1 0-1 0 0,0 0 0 0 0,0 0 0 0 0,1 0 0 0 0,0-1 0 0 0,1 1 0 0 0,-1 0 1 0 0,6 10-1 0 0,-6-16-390 0 0,-1 0 1 0 0,0 0-1 0 0,0-1 0 0 0,0 1 1 0 0,1 0-1 0 0,-1-1 1 0 0,1 1-1 0 0,-1-1 0 0 0,1 0 1 0 0,0 1-1 0 0,0-1 1 0 0,-1 0-1 0 0,1 0 0 0 0,0 0 1 0 0,0 0-1 0 0,0 0 1 0 0,0-1-1 0 0,0 1 0 0 0,0-1 1 0 0,0 1-1 0 0,1-1 1 0 0,-1 0-1 0 0,0 1 0 0 0,0-1 1 0 0,0 0-1 0 0,0 0 1 0 0,0-1-1 0 0,1 1 0 0 0,-1 0 1 0 0,0-1-1 0 0,0 1 1 0 0,0-1-1 0 0,0 0 0 0 0,0 0 1 0 0,0 0-1 0 0,0 0 1 0 0,-1 0-1 0 0,1 0 0 0 0,0 0 1 0 0,0-1-1 0 0,2-2 1 0 0,2-1-31 0 0,0-1 0 0 0,0 1 1 0 0,-1-1-1 0 0,0-1 0 0 0,0 1 1 0 0,0-1-1 0 0,-1 0 0 0 0,0 0 1 0 0,6-14-1 0 0,-4 2-199 0 0,-1 1-1 0 0,-1-1 1 0 0,-1 0 0 0 0,0-1 0 0 0,-2 1 0 0 0,0 0-1 0 0,-1-1 1 0 0,-1 1 0 0 0,0 0 0 0 0,-7-27 0 0 0,8 45 152 0 0,0 0 1 0 0,0 1 0 0 0,0-1 0 0 0,0 0-1 0 0,-1 0 1 0 0,1 1 0 0 0,0-1 0 0 0,-1 0-1 0 0,1 1 1 0 0,0-1 0 0 0,-1 0 0 0 0,1 1-1 0 0,-1-1 1 0 0,1 1 0 0 0,-1-1-1 0 0,1 0 1 0 0,-1 1 0 0 0,1 0 0 0 0,-1-1-1 0 0,0 1 1 0 0,1-1 0 0 0,-1 1 0 0 0,0 0-1 0 0,1-1 1 0 0,-1 1 0 0 0,0 0 0 0 0,0-1-1 0 0,-1 1 1 0 0,-20 9-1283 0 0,18-5 939 0 0,0 0 1 0 0,-1 0 0 0 0,2 0-1 0 0,-1 1 1 0 0,0-1-1 0 0,-5 11 1 0 0,5-5-601 0 0,0 1 1 0 0,1 0-1 0 0,0 0 0 0 0,1 0 0 0 0,0 0 1 0 0,1 1-1 0 0,0 11 0 0 0,1-8-160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40 0 0,'9'7'5108'0'0,"-11"-3"-4636"0"0,0 0 1 0 0,0 1 0 0 0,1-1-1 0 0,0 1 1 0 0,-1 0 0 0 0,2-1-1 0 0,-1 1 1 0 0,0 0 0 0 0,1 0-1 0 0,0 5 1 0 0,1 0-100 0 0,0 0 0 0 0,0-1 0 0 0,1 1 0 0 0,5 15-1 0 0,-2-12-156 0 0,0-1-1 0 0,0 0 1 0 0,1 0-1 0 0,1 0 1 0 0,0-1-1 0 0,1 1 1 0 0,11 12-1 0 0,-18-23-158 0 0,0 0 1 0 0,-1-1-1 0 0,1 1 0 0 0,-1 0 0 0 0,1-1 1 0 0,0 1-1 0 0,0-1 0 0 0,-1 1 0 0 0,1-1 0 0 0,0 0 1 0 0,0 1-1 0 0,-1-1 0 0 0,1 0 0 0 0,0 1 0 0 0,0-1 1 0 0,0 0-1 0 0,0 0 0 0 0,-1 0 0 0 0,1 0 0 0 0,0 1 1 0 0,0-1-1 0 0,0-1 0 0 0,0 1 0 0 0,0 0 1 0 0,0 0-1 0 0,-1 0 0 0 0,1 0 0 0 0,1-1 0 0 0,1 0 10 0 0,-1-1-1 0 0,0 1 1 0 0,0-1-1 0 0,-1 1 1 0 0,1-1-1 0 0,0 0 1 0 0,0 1-1 0 0,-1-1 1 0 0,1 0-1 0 0,1-3 1 0 0,23-52 175 0 0,-21 45-222 0 0,-1-1 1 0 0,-1 0-1 0 0,0 0 1 0 0,0-1-1 0 0,-1-13 1 0 0,-2 27-19 0 0,0 0 0 0 0,0-1 0 0 0,0 1 1 0 0,0 0-1 0 0,0 0 0 0 0,0 0 0 0 0,0 0 0 0 0,0 0 0 0 0,0-1 1 0 0,0 1-1 0 0,0 0 0 0 0,0 0 0 0 0,0 0 0 0 0,0 0 0 0 0,0-1 0 0 0,0 1 1 0 0,0 0-1 0 0,0 0 0 0 0,0 0 0 0 0,1 0 0 0 0,-1-1 0 0 0,0 1 1 0 0,0 0-1 0 0,0 0 0 0 0,0 0 0 0 0,0 0 0 0 0,0 0 0 0 0,0 0 1 0 0,0-1-1 0 0,1 1 0 0 0,-1 0 0 0 0,0 0 0 0 0,0 0 0 0 0,0 0 1 0 0,0 0-1 0 0,0 0 0 0 0,1 0 0 0 0,-1 0 0 0 0,0 0 0 0 0,0 0 1 0 0,0 0-1 0 0,0 0 0 0 0,1 0 0 0 0,-1 0 0 0 0,0 0 0 0 0,0 0 1 0 0,0 0-1 0 0,0 0 0 0 0,1 0 0 0 0,-1 0 0 0 0,0 0 0 0 0,11 8 30 0 0,7 13-144 0 0,15 51-1323 0 0,-5-8-2033 0 0,-24-57 2370 0 0,0 0 0 0 0,0 0 0 0 0,1 0-1 0 0,0-1 1 0 0,0 1 0 0 0,7 5 0 0 0,-6-8-619 0 0,3-3 217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43 600 0 0,'5'-22'7439'0'0,"-3"31"-6848"0"0,0-1 0 0 0,0 1 0 0 0,1-1-1 0 0,0 0 1 0 0,0 0 0 0 0,1-1 0 0 0,0 1 0 0 0,0-1-1 0 0,7 8 1 0 0,9 19 254 0 0,-14-20-470 0 0,1 0 1 0 0,1 0-1 0 0,0-1 0 0 0,1 0 0 0 0,16 18 1 0 0,-25-31-371 0 0,1 0 1 0 0,-1 0-1 0 0,0 0 1 0 0,1 0-1 0 0,-1-1 1 0 0,1 1-1 0 0,-1 0 1 0 0,0 0-1 0 0,1 0 1 0 0,-1 0 0 0 0,0 0-1 0 0,1-1 1 0 0,-1 1-1 0 0,0 0 1 0 0,1 0-1 0 0,-1 0 1 0 0,0-1-1 0 0,1 1 1 0 0,-1 0-1 0 0,0-1 1 0 0,0 1 0 0 0,1 0-1 0 0,-1-1 1 0 0,0 1-1 0 0,0 0 1 0 0,0-1-1 0 0,1 1 1 0 0,-1 0-1 0 0,0-1 1 0 0,0 1-1 0 0,0 0 1 0 0,0-1 0 0 0,0 1-1 0 0,0-1 1 0 0,0 1-1 0 0,0 0 1 0 0,0-1-1 0 0,0 1 1 0 0,0-1-1 0 0,0 1 1 0 0,0-1-1 0 0,4-20 25 0 0,-4 5-29 0 0,0 1 0 0 0,-3-31 1 0 0,1 36-12 0 0,1-1 1 0 0,0 0 0 0 0,0 0 0 0 0,2 0 0 0 0,-1 0-1 0 0,1 0 1 0 0,1 1 0 0 0,2-13 0 0 0,-3 22 9 0 0,-1-1 0 0 0,1 1-1 0 0,-1 0 1 0 0,1 0 0 0 0,-1 0 0 0 0,1 0 0 0 0,0 0-1 0 0,-1 0 1 0 0,1 0 0 0 0,0 0 0 0 0,0 0 0 0 0,0 0-1 0 0,0 0 1 0 0,0 1 0 0 0,0-1 0 0 0,0 0 0 0 0,0 1-1 0 0,0-1 1 0 0,0 0 0 0 0,0 1 0 0 0,0-1 0 0 0,0 1-1 0 0,0 0 1 0 0,2-1 0 0 0,0 1-22 0 0,0 0-1 0 0,-1 0 1 0 0,1 0 0 0 0,0 1 0 0 0,-1-1-1 0 0,1 1 1 0 0,-1-1 0 0 0,1 1 0 0 0,-1 0-1 0 0,1 0 1 0 0,2 2 0 0 0,6 3-424 0 0,1 2 1 0 0,-1-1 0 0 0,15 15-1 0 0,-23-20 217 0 0,27 27-1999 0 0,-25-23 1459 0 0,0 0 1 0 0,1 0 0 0 0,-1-1 0 0 0,1 1-1 0 0,1-2 1 0 0,-1 1 0 0 0,0 0-1 0 0,1-1 1 0 0,0-1 0 0 0,0 1-1 0 0,0-1 1 0 0,1 0 0 0 0,14 4 0 0 0,-7-8-644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2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146 152 128 0 0,'-23'34'3954'0'0,"-59"116"-1747"0"0,74-131-1964 0 0,1 1 0 0 0,0 0 0 0 0,2 0-1 0 0,-5 28 1 0 0,9-37-56 0 0,0 0 1 0 0,0 0-1 0 0,1 1 1 0 0,0-1-1 0 0,1 0 0 0 0,0 0 1 0 0,1 0-1 0 0,0 0 0 0 0,7 19 1 0 0,-8-28-166 0 0,0 1 1 0 0,0-1-1 0 0,0 1 1 0 0,0-1-1 0 0,0 0 1 0 0,0 0-1 0 0,1 0 0 0 0,0 0 1 0 0,-1 0-1 0 0,1 0 1 0 0,0 0-1 0 0,0 0 1 0 0,-1-1-1 0 0,2 1 1 0 0,-1 0-1 0 0,0-1 1 0 0,0 0-1 0 0,0 0 0 0 0,1 1 1 0 0,-1-2-1 0 0,5 3 1 0 0,-4-3 29 0 0,1 0-1 0 0,-1 0 1 0 0,1 0 0 0 0,-1-1 0 0 0,1 1 0 0 0,-1-1-1 0 0,0 1 1 0 0,1-1 0 0 0,-1-1 0 0 0,0 1 0 0 0,0 0 0 0 0,0-1-1 0 0,0 1 1 0 0,4-3 0 0 0,5-5 96 0 0,-1 1-1 0 0,0-2 1 0 0,-1 1-1 0 0,0-2 1 0 0,0 1-1 0 0,14-22 1 0 0,-13 14-158 0 0,0 0 1 0 0,-1-2-1 0 0,-2 1 1 0 0,0-1-1 0 0,-1 0 0 0 0,-1-1 1 0 0,0 1-1 0 0,-2-1 1 0 0,3-30-1 0 0,-5 18-11 0 0,-1 0-1 0 0,-2-1 1 0 0,-1 1 0 0 0,-2 0 0 0 0,-11-44 0 0 0,1 29-377 0 0,5 37 53 0 0,8 12 340 0 0,0-1-1 0 0,1 1 1 0 0,-1 0-1 0 0,0 0 1 0 0,1 0-1 0 0,-1 0 1 0 0,1 0-1 0 0,-1 0 1 0 0,1 0-1 0 0,-1 1 1 0 0,1-1-1 0 0,0 0 1 0 0,0 0-1 0 0,-1 0 1 0 0,1 0-1 0 0,0 0 1 0 0,0 1-1 0 0,0 0 1 0 0,-2 27 21 0 0,1 1 0 0 0,1-1 0 0 0,2 0 0 0 0,1 0 1 0 0,1 0-1 0 0,1 0 0 0 0,2 0 0 0 0,0-1 0 0 0,2 0 0 0 0,2-1 0 0 0,22 44 0 0 0,-30-64 33 0 0,1 0 0 0 0,0 0 0 0 0,1-1 0 0 0,0 0 0 0 0,0 0 0 0 0,0 0 0 0 0,0 0 0 0 0,1-1 0 0 0,0 0 0 0 0,12 8 0 0 0,-15-11-28 0 0,0-1 0 0 0,1 1 0 0 0,-1-1 0 0 0,1 0 0 0 0,-1 0 0 0 0,1 0 0 0 0,0 0 0 0 0,-1-1 0 0 0,1 1 0 0 0,0-1 0 0 0,0 0 0 0 0,-1 0 0 0 0,1-1 0 0 0,0 1 0 0 0,-1-1 0 0 0,1 0 0 0 0,-1 1 0 0 0,1-2 0 0 0,0 1 0 0 0,-1 0 0 0 0,0-1 0 0 0,1 1 0 0 0,-1-1 0 0 0,6-4 0 0 0,0-2-16 0 0,0 1 1 0 0,0-1-1 0 0,0-1 1 0 0,-1 0-1 0 0,-1 0 0 0 0,1 0 1 0 0,-1-1-1 0 0,6-12 1 0 0,-9 16-61 0 0,-1-1 0 0 0,0 0 0 0 0,0 1 1 0 0,0-1-1 0 0,-1 0 0 0 0,0 0 0 0 0,0-1 0 0 0,0 1 0 0 0,-1 0 1 0 0,0-1-1 0 0,-1 1 0 0 0,0 0 0 0 0,0-1 0 0 0,-2-11 0 0 0,2 18 8 0 0,0 0 0 0 0,-1 0 0 0 0,1-1 0 0 0,0 1 0 0 0,-1 0 0 0 0,1 0 0 0 0,-1 0 0 0 0,0 0 0 0 0,1 0-1 0 0,-1-1 1 0 0,0 1 0 0 0,1 1 0 0 0,-1-1 0 0 0,0 0 0 0 0,0 0 0 0 0,0 0 0 0 0,0 0 0 0 0,0 0 0 0 0,0 1 0 0 0,0-1 0 0 0,0 0-1 0 0,0 1 1 0 0,0-1 0 0 0,-1 1 0 0 0,0-1 0 0 0,-1 1 8 0 0,1 0 0 0 0,-1 0 0 0 0,1 0 0 0 0,-1 0-1 0 0,1 0 1 0 0,-1 0 0 0 0,1 1 0 0 0,0-1 0 0 0,-1 1 0 0 0,1 0 0 0 0,-1 0-1 0 0,-1 1 1 0 0,-5 2 2 0 0,1 1 0 0 0,0 0-1 0 0,0 1 1 0 0,0-1-1 0 0,-11 12 1 0 0,12-9 30 0 0,0 1 0 0 0,0-1 0 0 0,1 1 1 0 0,0 1-1 0 0,1-1 0 0 0,0 1 0 0 0,0-1 0 0 0,-4 15 0 0 0,7-18 30 0 0,0 0 0 0 0,1 0 0 0 0,0 0 0 0 0,0 0 0 0 0,0 0-1 0 0,1 1 1 0 0,-1-1 0 0 0,2 0 0 0 0,-1 0 0 0 0,1 1 0 0 0,-1-1 0 0 0,2 0-1 0 0,-1 0 1 0 0,1 0 0 0 0,4 10 0 0 0,-5-14 6 0 0,0 0 0 0 0,0 0 0 0 0,0 0 0 0 0,0 0 0 0 0,0-1 0 0 0,1 1 0 0 0,-1 0 0 0 0,0-1 0 0 0,1 1 0 0 0,-1-1 0 0 0,1 0 1 0 0,0 1-1 0 0,0-1 0 0 0,-1 0 0 0 0,1 0 0 0 0,0 0 0 0 0,0 0 0 0 0,0 0 0 0 0,0-1 0 0 0,0 1 0 0 0,4 0 0 0 0,-3-1-5 0 0,1 0 0 0 0,0 0 0 0 0,-1-1-1 0 0,1 1 1 0 0,-1-1 0 0 0,1 0 0 0 0,-1 0 0 0 0,1 0-1 0 0,-1 0 1 0 0,0-1 0 0 0,6-2 0 0 0,6-6-7 0 0,0-1-1 0 0,-1 0 1 0 0,26-26 0 0 0,-35 32-15 0 0,28-32-68 0 0,50-69 1 0 0,-56 69-53 0 0,-24 39-281 0 0,-3 11 220 0 0,-2 15 45 0 0,-3-5 128 0 0,2 0 0 0 0,1-1 0 0 0,1 1 1 0 0,1 0-1 0 0,1 0 0 0 0,5 29 1 0 0,-6-50 9 0 0,0 0 1 0 0,0 0 0 0 0,1 0-1 0 0,-1 0 1 0 0,1-1 0 0 0,-1 1-1 0 0,1 0 1 0 0,0 0 0 0 0,0-1-1 0 0,0 1 1 0 0,0 0 0 0 0,0-1-1 0 0,0 1 1 0 0,0-1 0 0 0,0 1-1 0 0,3 1 1 0 0,-3-2 0 0 0,1-1 1 0 0,-1 1-1 0 0,0-1 1 0 0,0 1-1 0 0,0-1 0 0 0,0 0 1 0 0,1 0-1 0 0,-1 1 0 0 0,0-1 1 0 0,0 0-1 0 0,0 0 1 0 0,1 0-1 0 0,-1 0 0 0 0,0 0 1 0 0,0-1-1 0 0,0 1 0 0 0,1 0 1 0 0,-1-1-1 0 0,2 0 0 0 0,2-1 7 0 0,0-1-1 0 0,-1 0 0 0 0,1 0 1 0 0,-1 0-1 0 0,1-1 0 0 0,-1 1 1 0 0,0-1-1 0 0,0 0 0 0 0,6-8 1 0 0,5-12-26 0 0,-2-1 0 0 0,0 0 0 0 0,-2-1 0 0 0,0-1 0 0 0,-2 1 1 0 0,-1-2-1 0 0,7-47 0 0 0,-8 40 499 0 0,-2 1-1 0 0,-2-1 1 0 0,-1 1-1 0 0,-4-43 1 0 0,11 133-533 0 0,3 0 0 0 0,20 62 0 0 0,-21-88-1442 0 0,1-1-1 0 0,1 0 1 0 0,2 0 0 0 0,0-1-1 0 0,28 36 1 0 0,-18-31-266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25 472 0 0,'1'-24'6516'0'0,"1"33"-2193"0"0,3 46-778 0 0,-4-44-3620 0 0,8 210 1959 0 0,-3-19-1831 0 0,-6-201-52 0 0,0 0 0 0 0,0 0 1 0 0,1 0-1 0 0,-1 0 0 0 0,0-1 0 0 0,1 1 0 0 0,-1 0 0 0 0,1 0 0 0 0,-1-1 0 0 0,1 1 0 0 0,-1 0 1 0 0,1 0-1 0 0,-1-1 0 0 0,1 1 0 0 0,0-1 0 0 0,-1 1 0 0 0,1-1 0 0 0,0 1 0 0 0,-1-1 0 0 0,1 1 1 0 0,0-1-1 0 0,0 1 0 0 0,0-1 0 0 0,-1 0 0 0 0,1 0 0 0 0,0 1 0 0 0,1-1 0 0 0,35 7 60 0 0,-3-1 19 0 0,-29-2-76 0 0,0 0 1 0 0,0 0 0 0 0,0 0 0 0 0,0 0 0 0 0,0 1 0 0 0,-1-1 0 0 0,0 1 0 0 0,0 1 0 0 0,0-1 0 0 0,-1 0 0 0 0,0 1 0 0 0,0 0 0 0 0,0-1 0 0 0,-1 1 0 0 0,3 9 0 0 0,3 11-9 0 0,-1 0 0 0 0,6 34 0 0 0,-12-52-25 0 0,-1 0 0 0 0,1 1 1 0 0,-1-1-1 0 0,0 0 0 0 0,-1 0 1 0 0,0 0-1 0 0,0 0 0 0 0,-1 0 0 0 0,0 0 1 0 0,-6 13-1 0 0,8-18-55 0 0,-1-1-1 0 0,0 0 1 0 0,-1 0 0 0 0,1 0 0 0 0,0 0-1 0 0,-1 0 1 0 0,1 0 0 0 0,-1 0 0 0 0,0 0-1 0 0,1 0 1 0 0,-1-1 0 0 0,0 1 0 0 0,0-1-1 0 0,0 1 1 0 0,0-1 0 0 0,0 0 0 0 0,-1 0-1 0 0,1 0 1 0 0,0 0 0 0 0,-1 0 0 0 0,1 0-1 0 0,0-1 1 0 0,-1 1 0 0 0,1-1 0 0 0,-1 0-1 0 0,1 1 1 0 0,0-1 0 0 0,-1 0 0 0 0,1-1-1 0 0,-1 1 1 0 0,1 0 0 0 0,-1-1 0 0 0,1 1-1 0 0,-1-1 1 0 0,1 0 0 0 0,0 0 0 0 0,0 1-1 0 0,-5-4 1 0 0,-2-2-391 0 0,0 0 0 0 0,0-1 0 0 0,1 0 0 0 0,-1 0 0 0 0,2-1 0 0 0,-1 0 0 0 0,1-1 0 0 0,0 1 0 0 0,1-1 0 0 0,0-1 0 0 0,0 1 0 0 0,1-1 0 0 0,0 0 0 0 0,1 0 0 0 0,0-1 0 0 0,1 1 0 0 0,0-1 0 0 0,1 0 0 0 0,0 0 0 0 0,-1-17 0 0 0,3 25 272 0 0,1-1-1 0 0,-1 1 1 0 0,1 0-1 0 0,0-1 1 0 0,0 1-1 0 0,0 0 0 0 0,1-1 1 0 0,-1 1-1 0 0,1 0 1 0 0,0 0-1 0 0,-1 0 1 0 0,4-3-1 0 0,4-1-482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24575,'7'18'0,"1"0"0,1 0 0,15 23 0,-16-28 0,178 257 0,-73-115 0,-63-89-66,20 30 237,-64-85-381,1 0 0,-1 0 0,-1 1 0,0 0 0,-1 0 0,6 22 0,-8-10-6616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 0 0,'0'0'4917'0'0,"4"9"-217"0"0,6 17-2168 0 0,-4-10-1879 0 0,1 0 0 0 0,1 0 0 0 0,0-1 0 0 0,1 0 0 0 0,17 22 0 0 0,-21-30-681 0 0,1 0 1 0 0,0 0 0 0 0,0-1-1 0 0,1 1 1 0 0,0-2 0 0 0,0 1-1 0 0,1-1 1 0 0,-1 0 0 0 0,1 0 0 0 0,0-1-1 0 0,0 0 1 0 0,12 4 0 0 0,-18-7-44 0 0,1-1 1 0 0,-1 1-1 0 0,0-1 1 0 0,1 0-1 0 0,-1 1 1 0 0,0-1 0 0 0,1 0-1 0 0,-1-1 1 0 0,0 1-1 0 0,1 0 1 0 0,-1-1-1 0 0,0 1 1 0 0,0-1 0 0 0,1 1-1 0 0,-1-1 1 0 0,0 0-1 0 0,0 0 1 0 0,0 0 0 0 0,0-1-1 0 0,0 1 1 0 0,0 0-1 0 0,0-1 1 0 0,0 1-1 0 0,-1-1 1 0 0,1 1 0 0 0,0-1-1 0 0,-1 0 1 0 0,1 0-1 0 0,-1 0 1 0 0,0 0 0 0 0,2-3-1 0 0,2-6-325 0 0,-1 0 1 0 0,0-1-1 0 0,0 1 1 0 0,3-24-1 0 0,-1 6 44 0 0,-6 29 389 0 0,0 0 1 0 0,0 0 0 0 0,0 0-1 0 0,0 0 1 0 0,0 0 0 0 0,0-1-1 0 0,0 1 1 0 0,0 0 0 0 0,0 0-1 0 0,0 0 1 0 0,0 0-1 0 0,0 0 1 0 0,0-1 0 0 0,0 1-1 0 0,0 0 1 0 0,0 0 0 0 0,0 0-1 0 0,0 0 1 0 0,1 0 0 0 0,-1 0-1 0 0,0-1 1 0 0,0 1 0 0 0,0 0-1 0 0,0 0 1 0 0,0 0-1 0 0,0 0 1 0 0,0 0 0 0 0,0 0-1 0 0,1 0 1 0 0,-1 0 0 0 0,0 0-1 0 0,0 0 1 0 0,0-1 0 0 0,0 1-1 0 0,0 0 1 0 0,1 0 0 0 0,-1 0-1 0 0,0 0 1 0 0,0 0 0 0 0,0 0-1 0 0,0 0 1 0 0,0 0-1 0 0,1 0 1 0 0,-1 0 0 0 0,0 0-1 0 0,0 0 1 0 0,0 0 0 0 0,0 0-1 0 0,0 0 1 0 0,1 0 0 0 0,-1 1-1 0 0,0-1 1 0 0,0 0 0 0 0,0 0-1 0 0,0 0 1 0 0,0 0-1 0 0,0 0 1 0 0,1 0 0 0 0,-1 0-1 0 0,0 0 1 0 0,0 0 0 0 0,0 0-1 0 0,0 1 1 0 0,0-1 0 0 0,0 0-1 0 0,0 0 1 0 0,0 0-1 0 0,9 18 1221 0 0,8 34-359 0 0,-14-45-680 0 0,60 176 1245 0 0,11 31-842 0 0,-63-173-589 0 0,-1 0-1 0 0,-3 1 1 0 0,4 55-1 0 0,-10-89-65 0 0,-1-1 1 0 0,0 1-1 0 0,0 0 0 0 0,-1-1 0 0 0,0 1 0 0 0,-1 0 1 0 0,1-1-1 0 0,-1 1 0 0 0,-1-1 0 0 0,1 0 0 0 0,-1 0 1 0 0,-1 0-1 0 0,1 0 0 0 0,-1 0 0 0 0,0-1 1 0 0,-6 7-1 0 0,6-10-108 0 0,0 1 1 0 0,0 0 0 0 0,-1-1-1 0 0,1 0 1 0 0,-1 0 0 0 0,0-1-1 0 0,0 1 1 0 0,0-1 0 0 0,0 0-1 0 0,0 0 1 0 0,-1-1 0 0 0,1 1-1 0 0,0-1 1 0 0,-1 0 0 0 0,1-1-1 0 0,-1 1 1 0 0,1-1-1 0 0,-1 0 1 0 0,1-1 0 0 0,-1 1-1 0 0,1-1 1 0 0,-1 0 0 0 0,-6-2-1 0 0,-4-2-684 0 0,1-1 1 0 0,-1 0-1 0 0,1-1 0 0 0,0 0 0 0 0,1-1 0 0 0,0-1 0 0 0,0 0 0 0 0,1-1 0 0 0,0-1 0 0 0,1 0 0 0 0,0 0 0 0 0,1-1 0 0 0,0-1 1 0 0,-17-25-1 0 0,-1-9-1135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47 880 0 0,'0'0'279'0'0,"0"0"0"0"0,1-1 1 0 0,-1 1-1 0 0,0 0 0 0 0,1 0 0 0 0,-1-1 0 0 0,1 1 1 0 0,-1 0-1 0 0,0 0 0 0 0,1 0 0 0 0,-1-1 0 0 0,1 1 1 0 0,-1 0-1 0 0,1 0 0 0 0,-1 0 0 0 0,0 0 0 0 0,1 0 0 0 0,-1 0 1 0 0,1 0-1 0 0,-1 0 0 0 0,1 0 0 0 0,-1 0 0 0 0,1 0 1 0 0,-1 0-1 0 0,0 0 0 0 0,1 1 0 0 0,-1-1 0 0 0,1 0 1 0 0,-1 0-1 0 0,1 0 0 0 0,-1 1 0 0 0,0-1 0 0 0,1 0 0 0 0,-1 0 1 0 0,0 1-1 0 0,1-1 0 0 0,-1 0 0 0 0,0 1 0 0 0,1-1 1 0 0,17 17 4291 0 0,11 116-3430 0 0,-29-131-1160 0 0,0 0 1 0 0,0 0-1 0 0,0 0 1 0 0,1 0-1 0 0,-1 0 0 0 0,0 0 1 0 0,1 0-1 0 0,0 0 1 0 0,0 0-1 0 0,-1 0 1 0 0,1 0-1 0 0,0 0 1 0 0,0-1-1 0 0,0 1 1 0 0,3 2-1 0 0,-3-4-9 0 0,1-1 0 0 0,-1 0 0 0 0,0 0 0 0 0,1 0 0 0 0,-1 1 0 0 0,0-2 0 0 0,0 1 0 0 0,0 0 0 0 0,1 0 0 0 0,-1 0 0 0 0,-1 0 0 0 0,1-1 0 0 0,0 1 0 0 0,0 0 0 0 0,0-1 0 0 0,-1 1 0 0 0,1-1 0 0 0,0 1 0 0 0,0-3 0 0 0,6-13-69 0 0,0-1 0 0 0,9-33 1 0 0,-13 37 107 0 0,1 0 1 0 0,1 0-1 0 0,0 1 1 0 0,0-1-1 0 0,1 1 0 0 0,12-18 1 0 0,-17 30-3 0 0,0 1-1 0 0,-1-1 1 0 0,1 1 0 0 0,-1-1 0 0 0,1 1-1 0 0,0-1 1 0 0,0 1 0 0 0,-1 0-1 0 0,1-1 1 0 0,0 1 0 0 0,-1 0 0 0 0,1-1-1 0 0,0 1 1 0 0,0 0 0 0 0,0 0 0 0 0,-1 0-1 0 0,1 0 1 0 0,0 0 0 0 0,0 0-1 0 0,0 0 1 0 0,-1 0 0 0 0,1 0 0 0 0,0 0-1 0 0,0 0 1 0 0,0 0 0 0 0,-1 1 0 0 0,1-1-1 0 0,0 0 1 0 0,0 1 0 0 0,-1-1 0 0 0,1 0-1 0 0,0 1 1 0 0,-1-1 0 0 0,1 1-1 0 0,0-1 1 0 0,-1 1 0 0 0,1-1 0 0 0,-1 1-1 0 0,1 0 1 0 0,-1-1 0 0 0,1 1 0 0 0,-1 0-1 0 0,1-1 1 0 0,-1 1 0 0 0,0 0-1 0 0,1 1 1 0 0,20 34 70 0 0,-3 9-219 0 0,16 57 0 0 0,-9-2-4207 0 0,-11-67-202 0 0,-14-32 4306 0 0,1 0 1 0 0,0 0-1 0 0,0 0 0 0 0,-1 0 0 0 0,1 0 1 0 0,0 0-1 0 0,0 0 0 0 0,0 0 0 0 0,0-1 1 0 0,0 1-1 0 0,0 0 0 0 0,0-1 1 0 0,0 1-1 0 0,0-1 0 0 0,0 1 0 0 0,0-1 1 0 0,1 1-1 0 0,-1-1 0 0 0,0 0 0 0 0,0 1 1 0 0,0-1-1 0 0,1 0 0 0 0,-1 0 0 0 0,0 0 1 0 0,0 0-1 0 0,2 0 0 0 0,7-4-1197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1052 0 0,'2'34'8502'0'0,"3"3"-3796"0"0,-1-14-4362 0 0,2 1 0 0 0,0-1 0 0 0,2 0 0 0 0,0-1 0 0 0,2 0 0 0 0,14 25 0 0 0,-24-46-334 0 0,1 0 1 0 0,0 1-1 0 0,0-1 0 0 0,0 0 0 0 0,-1 0 1 0 0,1 1-1 0 0,0-1 0 0 0,0 0 0 0 0,1 0 1 0 0,-1 0-1 0 0,0 0 0 0 0,0 0 0 0 0,0 0 1 0 0,1-1-1 0 0,-1 1 0 0 0,0 0 0 0 0,1-1 1 0 0,-1 1-1 0 0,1-1 0 0 0,-1 1 0 0 0,1-1 0 0 0,-1 1 1 0 0,1-1-1 0 0,1 0 0 0 0,-1 0 0 0 0,1-1 1 0 0,-1 0-1 0 0,0 1 0 0 0,0-1 1 0 0,0 0-1 0 0,0 0 0 0 0,0 0 1 0 0,0 0-1 0 0,0-1 0 0 0,0 1 0 0 0,-1 0 1 0 0,1-1-1 0 0,0 1 0 0 0,2-4 1 0 0,2-2-5 0 0,0-1 1 0 0,-1 0 0 0 0,0 0-1 0 0,0 0 1 0 0,-1-1 0 0 0,6-15 0 0 0,0-28-87 0 0,-8 41 34 0 0,0 0 0 0 0,0 0 0 0 0,7-20 0 0 0,-8 31 40 0 0,-1 0 1 0 0,0 0 0 0 0,0 0 0 0 0,0 0-1 0 0,0 0 1 0 0,0 0 0 0 0,1-1 0 0 0,-1 1-1 0 0,0 0 1 0 0,0 0 0 0 0,0 0 0 0 0,0 0-1 0 0,1 0 1 0 0,-1 0 0 0 0,0 0 0 0 0,0 0-1 0 0,0 0 1 0 0,1 0 0 0 0,-1 0 0 0 0,0 0-1 0 0,0 0 1 0 0,0 0 0 0 0,1 0 0 0 0,-1 0-1 0 0,0 0 1 0 0,0 0 0 0 0,0 0 0 0 0,0 0-1 0 0,1 0 1 0 0,-1 0 0 0 0,0 0 0 0 0,0 0-1 0 0,0 1 1 0 0,0-1 0 0 0,1 0 0 0 0,-1 0 0 0 0,0 0-1 0 0,0 0 1 0 0,0 0 0 0 0,0 0 0 0 0,0 1-1 0 0,0-1 1 0 0,1 0 0 0 0,-1 0 0 0 0,0 0-1 0 0,0 0 1 0 0,0 1 0 0 0,0-1 0 0 0,0 0-1 0 0,0 0 1 0 0,12 17-400 0 0,5 18-579 0 0,-7-6-195 0 0,19 53-3291 0 0,-26-73 3356 0 0,2 0 0 0 0,-1 0 0 0 0,1 0 0 0 0,1-1 0 0 0,0 0 0 0 0,9 10-1 0 0,-6-9-250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1008 0 0,'2'-18'4061'0'0,"4"22"-1387"0"0,9 32-388 0 0,-10-21-2183 0 0,13 35 530 0 0,17 37-377 0 0,-32-81-253 0 0,1 0 1 0 0,0 0 0 0 0,-1 0 0 0 0,2 0-1 0 0,-1-1 1 0 0,1 0 0 0 0,0 0-1 0 0,0 0 1 0 0,0 0 0 0 0,9 5 0 0 0,-12-9-3 0 0,-1-1 1 0 0,0 1-1 0 0,1-1 1 0 0,-1 0-1 0 0,0 0 1 0 0,1 0-1 0 0,-1 0 1 0 0,0 0-1 0 0,1 0 1 0 0,-1 0-1 0 0,0 0 1 0 0,1 0 0 0 0,-1-1-1 0 0,0 1 1 0 0,0 0-1 0 0,1-1 1 0 0,-1 1-1 0 0,0-1 1 0 0,0 0-1 0 0,0 1 1 0 0,1-1-1 0 0,-1 0 1 0 0,0 0-1 0 0,0 0 1 0 0,0 1-1 0 0,0-1 1 0 0,0 0-1 0 0,-1 0 1 0 0,1 0 0 0 0,0-1-1 0 0,0 1 1 0 0,-1 0-1 0 0,2-2 1 0 0,21-42 20 0 0,-18 28 101 0 0,-1 0 1 0 0,0 0-1 0 0,-1-1 1 0 0,-1 1-1 0 0,0-28 635 0 0,0 48-608 0 0,-1 0 0 0 0,1 0 0 0 0,-1 0 0 0 0,0 0 0 0 0,0 0 0 0 0,0 1 0 0 0,0-1 0 0 0,-1 0 0 0 0,1 7 0 0 0,2 6-56 0 0,9 39-58 0 0,-11-46-39 0 0,1 1 0 0 0,0-1 1 0 0,0 0-1 0 0,1 1 0 0 0,0-1 1 0 0,5 9-1 0 0,-8-17 3 0 0,0-1 1 0 0,0 0-1 0 0,0 0 0 0 0,0 0 1 0 0,1 1-1 0 0,-1-1 0 0 0,0 0 1 0 0,0 0-1 0 0,0 0 1 0 0,0 1-1 0 0,0-1 0 0 0,1 0 1 0 0,-1 0-1 0 0,0 0 0 0 0,0 0 1 0 0,0 0-1 0 0,1 1 0 0 0,-1-1 1 0 0,0 0-1 0 0,0 0 0 0 0,0 0 1 0 0,1 0-1 0 0,-1 0 0 0 0,0 0 1 0 0,0 0-1 0 0,1 0 1 0 0,-1 0-1 0 0,0 0 0 0 0,0 0 1 0 0,1 0-1 0 0,-1 0 0 0 0,0 0 1 0 0,0 0-1 0 0,0 0 0 0 0,1 0 1 0 0,-1 0-1 0 0,0 0 0 0 0,0 0 1 0 0,1 0-1 0 0,-1 0 1 0 0,0-1-1 0 0,0 1 0 0 0,1 0 1 0 0,8-12 27 0 0,6-21 17 0 0,-14 32-44 0 0,14-65 55 0 0,-14 56-38 0 0,1 1 0 0 0,0-1 0 0 0,0 0 1 0 0,1 1-1 0 0,0-1 0 0 0,9-17 0 0 0,-11 27-11 0 0,-1-1 0 0 0,0 0 0 0 0,1 1 0 0 0,-1-1 0 0 0,1 1 0 0 0,-1-1 0 0 0,1 1 0 0 0,-1-1 0 0 0,1 1 0 0 0,-1-1 0 0 0,1 1 0 0 0,-1-1-1 0 0,1 1 1 0 0,0 0 0 0 0,-1-1 0 0 0,1 1 0 0 0,0 0 0 0 0,-1-1 0 0 0,1 1 0 0 0,0 0 0 0 0,-1 0 0 0 0,1 0 0 0 0,0 0 0 0 0,0 0 0 0 0,-1 0 0 0 0,1 0-1 0 0,0 0 1 0 0,-1 0 0 0 0,1 0 0 0 0,0 0 0 0 0,1 1 0 0 0,20 16 59 0 0,10 30-237 0 0,4 25-962 0 0,29 52-4484 0 0,-49-108 3072 0 0,-16-15 2446 0 0,1-1 0 0 0,-1 0 0 0 0,1 0 0 0 0,0 0 0 0 0,-1 1 0 0 0,1-1 0 0 0,-1 0 0 0 0,1 0 0 0 0,0 0 0 0 0,-1 0 0 0 0,1 0-1 0 0,-1 0 1 0 0,1 0 0 0 0,0-1 0 0 0,-1 1 0 0 0,1 0 0 0 0,-1 0 0 0 0,1 0 0 0 0,0-1 0 0 0,-1 1 0 0 0,1 0 0 0 0,-1 0 0 0 0,1-1 0 0 0,-1 1 0 0 0,1 0 0 0 0,-1-1 0 0 0,1 1-1 0 0,-1-1 1 0 0,0 1 0 0 0,1-1 0 0 0,-1 1 0 0 0,1-2 0 0 0,9-12-1145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36 820 0 0,'-5'-35'6708'0'0,"5"35"-6615"0"0,4 20 1610 0 0,38 148 5081 0 0,-39-157-6637 0 0,6 19 87 0 0,-1 0 24 0 0,17 42 0 0 0,-21-63-231 0 0,0-1 1 0 0,1 0-1 0 0,0 1 0 0 0,0-2 0 0 0,1 1 0 0 0,0-1 0 0 0,0 1 0 0 0,1-2 0 0 0,8 8 0 0 0,-12-11-80 0 0,0-1-1 0 0,-1 1 0 0 0,1-1 0 0 0,-1 1 1 0 0,1 0-1 0 0,-1 0 0 0 0,0 0 0 0 0,0 0 1 0 0,0 0-1 0 0,-1 1 0 0 0,1-1 0 0 0,-1 1 1 0 0,0-1-1 0 0,1 1 0 0 0,-2-1 1 0 0,1 1-1 0 0,0 0 0 0 0,-1-1 0 0 0,0 1 1 0 0,1 0-1 0 0,-2-1 0 0 0,1 1 0 0 0,0 0 1 0 0,-1-1-1 0 0,1 1 0 0 0,-1 0 1 0 0,0-1-1 0 0,-1 1 0 0 0,-1 4 0 0 0,1-5-221 0 0,1 1-1 0 0,-1-1 0 0 0,0 0 0 0 0,-1 1 1 0 0,1-1-1 0 0,-1 0 0 0 0,1 0 1 0 0,-1-1-1 0 0,0 1 0 0 0,0 0 0 0 0,0-1 1 0 0,0 0-1 0 0,0 0 0 0 0,-1 0 1 0 0,1 0-1 0 0,-1 0 0 0 0,1-1 1 0 0,-1 0-1 0 0,0 1 0 0 0,0-1 0 0 0,1-1 1 0 0,-1 1-1 0 0,0 0 0 0 0,0-1 1 0 0,0 0-1 0 0,0 0 0 0 0,0 0 0 0 0,-5-1 1 0 0,5 0 49 0 0,0 0-1 0 0,0 0 1 0 0,0 0 0 0 0,0 0 0 0 0,1-1 0 0 0,-1 0 0 0 0,0 1 0 0 0,1-1-1 0 0,-1-1 1 0 0,1 1 0 0 0,0 0 0 0 0,0-1 0 0 0,0 0 0 0 0,0 0 0 0 0,0 0 0 0 0,1 0-1 0 0,-1 0 1 0 0,1 0 0 0 0,0-1 0 0 0,-1 1 0 0 0,2-1 0 0 0,-1 0 0 0 0,-1-4-1 0 0,2 5 241 0 0,0 0 0 0 0,0 0-1 0 0,1-1 1 0 0,-1 1 0 0 0,1 0-1 0 0,0 0 1 0 0,0 0 0 0 0,0 0-1 0 0,1 0 1 0 0,-1 0 0 0 0,1-1-1 0 0,-1 1 1 0 0,1 0 0 0 0,0 0-1 0 0,0 0 1 0 0,1 1 0 0 0,-1-1-1 0 0,0 0 1 0 0,1 0 0 0 0,0 1 0 0 0,0-1-1 0 0,-1 1 1 0 0,2-1 0 0 0,-1 1-1 0 0,0 0 1 0 0,0 0 0 0 0,1 0-1 0 0,-1 0 1 0 0,1 0 0 0 0,-1 0-1 0 0,4-1 1 0 0,27-12 615 0 0,-1 2 0 0 0,2 1 1 0 0,0 1-1 0 0,46-8 0 0 0,2-1 936 0 0,-43 11-538 0 0,39-12 1339 0 0,-74 20-2255 0 0,1-1 0 0 0,-1 0 0 0 0,0 0 0 0 0,0 0 0 0 0,0 0 0 0 0,-1 0 0 0 0,1-1 0 0 0,0 0 0 0 0,-1 0 0 0 0,0 0 0 0 0,1 0 0 0 0,-1-1 0 0 0,4-6 0 0 0,-5 6-137 0 0,-1 0 1 0 0,0 0-1 0 0,0 0 0 0 0,0 0 1 0 0,0-1-1 0 0,-1 1 0 0 0,1 0 0 0 0,-1-1 1 0 0,0 1-1 0 0,-1 0 0 0 0,1-1 1 0 0,-1 1-1 0 0,0 0 0 0 0,0 0 0 0 0,0 0 1 0 0,0-1-1 0 0,-1 1 0 0 0,0 0 1 0 0,1 1-1 0 0,-2-1 0 0 0,1 0 0 0 0,0 0 1 0 0,-1 1-1 0 0,0 0 0 0 0,1-1 1 0 0,-5-2-1 0 0,4 2-74 0 0,0 1 0 0 0,0 0 0 0 0,0 0 0 0 0,0 0 0 0 0,0 0 0 0 0,-1 1 0 0 0,0-1 0 0 0,1 1 0 0 0,-1 0 1 0 0,0 0-1 0 0,0 0 0 0 0,0 0 0 0 0,0 1 0 0 0,0 0 0 0 0,-1 0 0 0 0,1 0 0 0 0,0 0 0 0 0,0 1 0 0 0,-1-1 0 0 0,1 1 0 0 0,0 0 0 0 0,-1 1 1 0 0,1-1-1 0 0,0 1 0 0 0,-1 0 0 0 0,-3 1 0 0 0,3 0 62 0 0,1 0 0 0 0,0 0 1 0 0,0 1-1 0 0,0 0 0 0 0,0 0 1 0 0,0 0-1 0 0,0 0 0 0 0,1 0 1 0 0,0 1-1 0 0,-1 0 0 0 0,1-1 0 0 0,1 1 1 0 0,-1 0-1 0 0,0 1 0 0 0,1-1 1 0 0,-3 6-1 0 0,3-2 27 0 0,0-1 0 0 0,0 1 1 0 0,1 0-1 0 0,0-1 0 0 0,0 1 1 0 0,0 0-1 0 0,1 0 0 0 0,1 0 0 0 0,1 11 1 0 0,1-3 129 0 0,0-1 0 0 0,1 0 0 0 0,1 0 0 0 0,0-1-1 0 0,1 1 1 0 0,1-1 0 0 0,0-1 0 0 0,1 1 0 0 0,17 23 0 0 0,-17-29 121 0 0,0 1 0 0 0,1-2 0 0 0,0 1 1 0 0,0-1-1 0 0,0-1 0 0 0,1 1 0 0 0,0-2 0 0 0,0 1 0 0 0,16 5 0 0 0,-21-9-144 0 0,-1-1-1 0 0,1 1 0 0 0,0-1 1 0 0,-1 0-1 0 0,1 0 1 0 0,0 0-1 0 0,0-1 1 0 0,0 1-1 0 0,0-1 1 0 0,0 0-1 0 0,0-1 1 0 0,-1 1-1 0 0,1-1 0 0 0,0 0 1 0 0,0 0-1 0 0,-1-1 1 0 0,1 1-1 0 0,0-1 1 0 0,-1 0-1 0 0,0 0 1 0 0,1-1-1 0 0,-1 1 0 0 0,0-1 1 0 0,7-6-1 0 0,-9 5-92 0 0,1 1 1 0 0,-1-1-1 0 0,0 0 0 0 0,0 1 0 0 0,0-1 0 0 0,-1 0 1 0 0,1 0-1 0 0,-1-1 0 0 0,0 1 0 0 0,0 0 0 0 0,0 0 1 0 0,-1 0-1 0 0,1-1 0 0 0,-1 1 0 0 0,-1-7 0 0 0,1 7-38 0 0,-1 0 0 0 0,1 1-1 0 0,0-1 1 0 0,1 0-1 0 0,-1 0 1 0 0,0 0 0 0 0,1 1-1 0 0,0-1 1 0 0,0 0-1 0 0,0 0 1 0 0,1 1 0 0 0,-1-1-1 0 0,1 1 1 0 0,0-1 0 0 0,0 1-1 0 0,0 0 1 0 0,0 0-1 0 0,0 0 1 0 0,1 0 0 0 0,-1 0-1 0 0,1 0 1 0 0,3-2 0 0 0,10-2-539 0 0,0 0 1 0 0,0 1-1 0 0,0 1 1 0 0,0 1 0 0 0,1 0-1 0 0,0 2 1 0 0,-1-1-1 0 0,1 2 1 0 0,19 0-1 0 0,36-5-1515 0 0,101-24-2182 0 0,-112 19 3163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1120 0 0,'20'38'6568'0'0,"-13"-5"-4176"0"0,-3-15-1499 0 0,-1-1-1 0 0,2 1 1 0 0,11 26 0 0 0,-15-40-867 0 0,1-1 0 0 0,0 1 0 0 0,0 0 1 0 0,0-1-1 0 0,0 0 0 0 0,1 1 0 0 0,-1-1 0 0 0,1 0 1 0 0,0 0-1 0 0,0-1 0 0 0,0 1 0 0 0,0 0 0 0 0,1-1 1 0 0,-1 0-1 0 0,0 0 0 0 0,1 0 0 0 0,0 0 0 0 0,-1-1 1 0 0,1 1-1 0 0,0-1 0 0 0,6 2 0 0 0,-8-3-26 0 0,0 0-1 0 0,0 1 1 0 0,0-1-1 0 0,0 0 1 0 0,0 0-1 0 0,0 0 1 0 0,0 0-1 0 0,0 0 1 0 0,0-1-1 0 0,0 1 1 0 0,0 0-1 0 0,0-1 1 0 0,0 0-1 0 0,0 1 1 0 0,0-1-1 0 0,0 0 0 0 0,0 0 1 0 0,-1 0-1 0 0,1 0 1 0 0,0-1-1 0 0,-1 1 1 0 0,1 0-1 0 0,-1-1 1 0 0,3-1-1 0 0,-2-1-2 0 0,-1 1 1 0 0,1 0-1 0 0,0-1 0 0 0,-1 1 0 0 0,0-1 0 0 0,0 0 0 0 0,0 1 0 0 0,0-1 0 0 0,-1 0 0 0 0,0 0 0 0 0,1 1 0 0 0,-2-7 1 0 0,1-1-9 0 0,-2-1 1 0 0,1 1 0 0 0,-1 0 0 0 0,-1-1 0 0 0,0 1 0 0 0,-1 0-1 0 0,-9-20 1 0 0,8 24-173 0 0,0-1 0 0 0,0 1 0 0 0,0 0 0 0 0,-1 1 0 0 0,-1-1 0 0 0,1 1 0 0 0,-1 1 0 0 0,0-1 0 0 0,-9-5 0 0 0,14 9 1 0 0,0 1 0 0 0,0 0-1 0 0,0 0 1 0 0,0 0 0 0 0,0 1-1 0 0,0-1 1 0 0,0 0 0 0 0,0 1 0 0 0,0-1-1 0 0,0 1 1 0 0,-1 0 0 0 0,1 0 0 0 0,0 0-1 0 0,0 0 1 0 0,0 0 0 0 0,0 0-1 0 0,-1 0 1 0 0,1 1 0 0 0,0-1 0 0 0,0 1-1 0 0,0 0 1 0 0,0-1 0 0 0,0 1-1 0 0,0 0 1 0 0,0 0 0 0 0,0 0 0 0 0,0 1-1 0 0,1-1 1 0 0,-1 0 0 0 0,0 1-1 0 0,1-1 1 0 0,-1 1 0 0 0,1-1 0 0 0,-1 1-1 0 0,1 0 1 0 0,0 0 0 0 0,0 0-1 0 0,0 0 1 0 0,0-1 0 0 0,0 1 0 0 0,0 1-1 0 0,0 2 1 0 0,-1 16-2450 0 0,2-12 1481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56 116 0 0,'-2'-5'717'0'0,"0"1"0"0"0,0 0 0 0 0,-1 0 0 0 0,1 0 0 0 0,-1 1 0 0 0,0-1 0 0 0,0 0 0 0 0,-6-4 0 0 0,7 6-259 0 0,-1 0 0 0 0,1 1 0 0 0,0-1 0 0 0,-1 1 0 0 0,1 0 0 0 0,-1-1 0 0 0,1 1 0 0 0,-1 0 0 0 0,0 1-1 0 0,1-1 1 0 0,-1 0 0 0 0,0 1 0 0 0,0 0 0 0 0,1-1 0 0 0,-1 1 0 0 0,0 0 0 0 0,0 1 0 0 0,1-1 0 0 0,-1 0 0 0 0,-5 2 0 0 0,4-1-328 0 0,0 1 1 0 0,0 0 0 0 0,0 0 0 0 0,0 0-1 0 0,0 0 1 0 0,0 1 0 0 0,1 0-1 0 0,-1-1 1 0 0,1 1 0 0 0,-4 5 0 0 0,0 0-54 0 0,0 1 0 0 0,1 1 0 0 0,0-1 0 0 0,1 1 0 0 0,0 0 1 0 0,0 0-1 0 0,1 0 0 0 0,1 1 0 0 0,0 0 0 0 0,-4 19 0 0 0,1 14 68 0 0,-1 58 0 0 0,6-96-135 0 0,-2 81-622 0 0,3 0 0 0 0,4 0-1 0 0,24 135 1 0 0,-25-210-174 0 0,0 0 1 0 0,1-1-1 0 0,0 0 0 0 0,1 1 1 0 0,10 17-1 0 0,-12-24 97 0 0,0 0-1 0 0,1 0 1 0 0,-1 0-1 0 0,1 0 0 0 0,0-1 1 0 0,1 1-1 0 0,-1-1 1 0 0,1 0-1 0 0,0-1 1 0 0,0 1-1 0 0,0-1 0 0 0,10 5 1 0 0,1-1-972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59 604 0 0,'1'-22'1853'0'0,"0"20"-1425"0"0,-1 0 1 0 0,0 0-1 0 0,0 0 0 0 0,0 0 0 0 0,0-1 1 0 0,0 1-1 0 0,0 0 0 0 0,0 0 1 0 0,-1 0-1 0 0,1 0 0 0 0,-2-4 0 0 0,1 5-308 0 0,0 1-1 0 0,0-1 1 0 0,0 0-1 0 0,0 0 0 0 0,0 1 1 0 0,-1-1-1 0 0,1 1 1 0 0,0-1-1 0 0,0 1 0 0 0,-1-1 1 0 0,1 1-1 0 0,0 0 1 0 0,-1 0-1 0 0,1-1 1 0 0,0 1-1 0 0,-1 0 0 0 0,1 0 1 0 0,0 0-1 0 0,-1 1 1 0 0,1-1-1 0 0,0 0 0 0 0,-1 0 1 0 0,1 1-1 0 0,-2 0 1 0 0,-120 27 3610 0 0,12-2-4901 0 0,87-22-631 0 0,1-1 0 0 0,-45 0 0 0 0,-19-11-4334 0 0,63 3 4685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 0 0,'-1'10'9667'0'0,"1"19"-2784"0"0,5 58-6529 0 0,6-14-189 0 0,-4-23-167 0 0,19 72 0 0 0,-24-113 1 0 0,7 17 142 0 0,-1-24-22 0 0,2-16 7 0 0,-2-6-84 0 0,0 0-1 0 0,-2-1 0 0 0,0 0 1 0 0,-2 0-1 0 0,0 0 1 0 0,1-39-1 0 0,-3 33-54 0 0,2-1-1 0 0,0 1 1 0 0,11-37-1 0 0,-14 63 16 0 0,-1 0 1 0 0,0 0-1 0 0,1 0 0 0 0,-1-1 0 0 0,0 1 1 0 0,1 0-1 0 0,-1 0 0 0 0,1 0 0 0 0,-1 0 0 0 0,1 0 1 0 0,0 1-1 0 0,0-1 0 0 0,-1 0 0 0 0,1 0 0 0 0,0 0 1 0 0,0 0-1 0 0,0 1 0 0 0,0-1 0 0 0,0 1 0 0 0,-1-1 1 0 0,2 0-1 0 0,-1 1 0 0 0,0-1 0 0 0,0 1 0 0 0,0 0 1 0 0,2-1-1 0 0,-2 1-2 0 0,1 0 0 0 0,0 1 0 0 0,0-1-1 0 0,-1 1 1 0 0,1-1 0 0 0,0 1 0 0 0,0 0 0 0 0,-1-1 0 0 0,1 1 0 0 0,-1 0 0 0 0,1 0 0 0 0,-1 0 0 0 0,1 0 0 0 0,1 3 0 0 0,6 4-61 0 0,-1 0 0 0 0,-1 1 0 0 0,12 18 1 0 0,25 60-1778 0 0,-5-8-2322 0 0,-34-70 2959 0 0,0-1-1 0 0,1 1 1 0 0,0-1 0 0 0,1 0 0 0 0,0-1-1 0 0,10 9 1 0 0,-4-8-594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1 916 0 0,'1'10'4451'0'0,"-17"43"-2088"0"0,9-39-1646 0 0,-3 4 1116 0 0,1 1 0 0 0,-11 33 0 0 0,19-51-1778 0 0,1 1 1 0 0,0-1-1 0 0,0 0 0 0 0,0 0 1 0 0,-1 0-1 0 0,1 1 1 0 0,0-1-1 0 0,1 0 0 0 0,-1 0 1 0 0,0 1-1 0 0,0-1 1 0 0,0 0-1 0 0,1 0 0 0 0,-1 0 1 0 0,1 0-1 0 0,-1 1 1 0 0,1-1-1 0 0,-1 0 0 0 0,1 0 1 0 0,0 0-1 0 0,-1 0 0 0 0,1 0 1 0 0,0 0-1 0 0,0 0 1 0 0,0-1-1 0 0,0 1 0 0 0,0 0 1 0 0,0 0-1 0 0,0-1 1 0 0,0 1-1 0 0,0 0 0 0 0,0-1 1 0 0,0 1-1 0 0,0-1 0 0 0,0 1 1 0 0,1-1-1 0 0,-1 0 1 0 0,0 0-1 0 0,0 1 0 0 0,1-1 1 0 0,0 0-1 0 0,2 0-37 0 0,-1 1 0 0 0,0-1 1 0 0,1 0-1 0 0,-1 0 0 0 0,1 0 0 0 0,-1 0 0 0 0,1 0 0 0 0,-1-1 0 0 0,1 0 1 0 0,-1 0-1 0 0,1 0 0 0 0,-1 0 0 0 0,4-2 0 0 0,22-26-12 0 0,-26 23-139 0 0,0 1-1 0 0,0 0 0 0 0,0-1 1 0 0,-1 0-1 0 0,1 1 0 0 0,-1-1 0 0 0,-1 0 1 0 0,3-10-1 0 0,-4 14-55 0 0,1-1 1 0 0,-1 1-1 0 0,0-1 1 0 0,0 1-1 0 0,0-1 1 0 0,0 1-1 0 0,0-1 0 0 0,0 1 1 0 0,-1-1-1 0 0,1 1 1 0 0,-1-1-1 0 0,1 1 1 0 0,-1 0-1 0 0,0-1 0 0 0,0 1 1 0 0,0 0-1 0 0,0 0 1 0 0,-1 0-1 0 0,1-1 1 0 0,-1 1-1 0 0,1 1 0 0 0,-1-1 1 0 0,0 0-1 0 0,1 0 1 0 0,-1 0-1 0 0,0 1 1 0 0,0-1-1 0 0,0 1 0 0 0,0 0 1 0 0,-1 0-1 0 0,1 0 1 0 0,0 0-1 0 0,-1 0 1 0 0,1 0-1 0 0,0 0 0 0 0,-1 1 1 0 0,1-1-1 0 0,-4 0 1 0 0,-3 0-350 0 0,4 0 87 0 0,0 0 0 0 0,0 0 0 0 0,0 1 1 0 0,0-1-1 0 0,0 1 0 0 0,0 0 0 0 0,0 1 1 0 0,0-1-1 0 0,0 1 0 0 0,0 0 0 0 0,1 0 1 0 0,-8 3-1 0 0,11 0-586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293 143 24575,'0'0'0,"-1"0"0,1 1 0,0-1 0,-1 0 0,1 0 0,-1 0 0,1 0 0,0 0 0,-1 0 0,1 0 0,0 0 0,-1-1 0,1 1 0,0 0 0,-1 0 0,1 0 0,0 0 0,-1 0 0,1 0 0,0-1 0,-1 1 0,1 0 0,0 0 0,0-1 0,-1 1 0,1 0 0,0 0 0,0-1 0,0 1 0,-1 0 0,1-1 0,0 1 0,0 0 0,0 0 0,0-1 0,-1 1 0,1 0 0,0-1 0,0 1 0,0-1 0,0 1 0,0-1 0,9-17 0,19-12 0,-15 19 0,1 1 0,-1 0 0,1 2 0,1-1 0,0 2 0,0 0 0,0 1 0,18-5 0,-22 8 0,1 1 0,0 1 0,-1 0 0,1 0 0,0 1 0,0 1 0,0 0 0,-1 0 0,1 2 0,0-1 0,-1 1 0,14 6 0,-2 0 0,0 2 0,-1 0 0,-1 2 0,0 0 0,-1 1 0,0 1 0,-1 1 0,-1 1 0,0 0 0,-2 1 0,0 1 0,22 33 0,-30-38 0,1 0 0,-2 0 0,0 1 0,-1 0 0,0 0 0,-1 1 0,-1 0 0,0 0 0,-1 0 0,-1 0 0,-1 0 0,0 0 0,-1 1 0,0-1 0,-2 0 0,0 0 0,0 0 0,-2 0 0,0 0 0,-7 16 0,-2 1 0,-3 0 0,0-1 0,-2 0 0,-2-2 0,-35 44 0,40-58 0,0 0 0,-1 0 0,0-2 0,-2 0 0,0-1 0,0-1 0,-1-1 0,0 0 0,-1-1 0,-27 9 0,28-13 0,0-1 0,0 0 0,-1-2 0,1 0 0,-1-1 0,0-1 0,0-1 0,1 0 0,-1-2 0,0 0 0,-33-9 0,37 6 0,0 0 0,0-2 0,1 0 0,0 0 0,0-1 0,1-1 0,0-1 0,1 0 0,0-1 0,0 0 0,1-1 0,1 0 0,0-1 0,-11-16 0,8 8 12,1-2 0,2 1 0,0-1 0,1-1 0,1 0 0,1 0 0,1-1 0,2 0 0,-4-34 0,7 39-136,1-1 0,1 0 1,1 0-1,0 1 0,2-1 0,0 1 1,2-1-1,0 1 0,1 0 0,1 1 1,17-35-1,-1 16-6702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195 361 456 0 0,'-10'11'3664'0'0,"-24"12"-2778"0"0,17-12-398 0 0,5-1-241 0 0,0 0 1 0 0,1 1-1 0 0,1 1 0 0 0,-1 0 1 0 0,2 0-1 0 0,0 1 1 0 0,0 0-1 0 0,1 0 0 0 0,1 1 1 0 0,-7 19-1 0 0,9-22-85 0 0,2 0 0 0 0,-1 0 0 0 0,1 1 0 0 0,1-1 1 0 0,0 1-1 0 0,1 0 0 0 0,0-1 0 0 0,1 1 0 0 0,0 0 0 0 0,1 0 0 0 0,0 0 0 0 0,1-1 0 0 0,0 1 0 0 0,5 12 0 0 0,-6-21-120 0 0,0 1 0 0 0,0-1 0 0 0,0 0 0 0 0,1 0 0 0 0,-1 0-1 0 0,1 0 1 0 0,0 0 0 0 0,0 0 0 0 0,0 0 0 0 0,0 0 0 0 0,1-1 0 0 0,-1 1-1 0 0,1-1 1 0 0,-1 0 0 0 0,1 0 0 0 0,0 0 0 0 0,0 0 0 0 0,0 0 0 0 0,0 0-1 0 0,0-1 1 0 0,0 0 0 0 0,0 1 0 0 0,1-1 0 0 0,-1 0 0 0 0,1-1-1 0 0,-1 1 1 0 0,0-1 0 0 0,1 1 0 0 0,-1-1 0 0 0,1 0 0 0 0,-1 0 0 0 0,1-1-1 0 0,-1 1 1 0 0,1-1 0 0 0,-1 1 0 0 0,0-1 0 0 0,1 0 0 0 0,-1 0 0 0 0,0-1-1 0 0,5-2 1 0 0,3-1 3 0 0,0 0-1 0 0,0-1 1 0 0,0-1-1 0 0,-1 0 0 0 0,1-1 1 0 0,-2 0-1 0 0,1 0 1 0 0,-1-1-1 0 0,15-19 1 0 0,-16 16-42 0 0,-1 0 1 0 0,-1-1-1 0 0,0 0 1 0 0,-1 0 0 0 0,0 0-1 0 0,-1-1 1 0 0,-1 1-1 0 0,0-1 1 0 0,0 0 0 0 0,-2 0-1 0 0,0 0 1 0 0,0 0-1 0 0,-3-20 1 0 0,-3-21-29 0 0,-3 1 1 0 0,-17-63-1 0 0,3 20 14 0 0,-8-61 554 0 0,26 143 867 0 0,5 31-410 0 0,3 15-862 0 0,-14 165-37 0 0,4-137-57 0 0,3 0 0 0 0,2 0 0 0 0,3 0 0 0 0,11 69-1 0 0,-12-124-25 0 0,-1 0-1 0 0,1 0 0 0 0,0-1 0 0 0,1 1 0 0 0,-1 0 1 0 0,1-1-1 0 0,-1 1 0 0 0,1-1 0 0 0,0 1 0 0 0,1-1 0 0 0,-1 0 1 0 0,0 0-1 0 0,1 0 0 0 0,0 0 0 0 0,0 0 0 0 0,0-1 1 0 0,0 1-1 0 0,0-1 0 0 0,5 3 0 0 0,-3-2-3 0 0,1-1 0 0 0,0 0 0 0 0,0 0 0 0 0,0-1 0 0 0,0 0 0 0 0,0 0-1 0 0,0 0 1 0 0,1-1 0 0 0,-1 0 0 0 0,0 0 0 0 0,8-1 0 0 0,5-2-8 0 0,1-1 0 0 0,0-1 0 0 0,-1-1 0 0 0,0 0 0 0 0,-1-1 0 0 0,30-16 0 0 0,-11 2-10 0 0,-1-1 0 0 0,65-54 0 0 0,-91 68-47 0 0,-1-1-1 0 0,1 0 0 0 0,-1 0 0 0 0,-1-1 0 0 0,0-1 0 0 0,0 1 1 0 0,-1-1-1 0 0,0-1 0 0 0,-1 1 0 0 0,-1-1 0 0 0,0 0 0 0 0,0 0 0 0 0,-1-1 1 0 0,2-13-1 0 0,-5 24-33 0 0,0 0 0 0 0,-1 0 1 0 0,0-1-1 0 0,1 1 0 0 0,-1 0 0 0 0,0 0 1 0 0,0-1-1 0 0,0 1 0 0 0,-1 0 1 0 0,1 0-1 0 0,0-1 0 0 0,-1 1 0 0 0,1 0 1 0 0,-1 0-1 0 0,0 0 0 0 0,0 0 0 0 0,0 0 1 0 0,0 0-1 0 0,0 0 0 0 0,0 0 0 0 0,-1 0 1 0 0,1 0-1 0 0,-1 0 0 0 0,1 1 1 0 0,-1-1-1 0 0,0 1 0 0 0,1-1 0 0 0,-1 1 1 0 0,0 0-1 0 0,0 0 0 0 0,-3-2 0 0 0,2 2 2 0 0,-1 0-1 0 0,0 1 0 0 0,0-1 1 0 0,1 1-1 0 0,-1 0 0 0 0,0 0 1 0 0,1 1-1 0 0,-1-1 0 0 0,0 1 0 0 0,1-1 1 0 0,-1 1-1 0 0,0 0 0 0 0,1 0 1 0 0,-1 1-1 0 0,1-1 0 0 0,0 1 0 0 0,-1 0 1 0 0,-3 3-1 0 0,-4 3 28 0 0,0 0 0 0 0,1 1-1 0 0,0 1 1 0 0,0 0 0 0 0,1 0-1 0 0,1 1 1 0 0,0-1 0 0 0,0 2 0 0 0,1-1-1 0 0,-6 14 1 0 0,11-20 67 0 0,-1-1-1 0 0,1 1 1 0 0,0 0 0 0 0,0 0-1 0 0,1 0 1 0 0,-1 0 0 0 0,1 0-1 0 0,0 1 1 0 0,1-1-1 0 0,-1 0 1 0 0,1 0 0 0 0,0 1-1 0 0,0-1 1 0 0,1 0 0 0 0,-1 0-1 0 0,1 1 1 0 0,0-1-1 0 0,1 0 1 0 0,-1 0 0 0 0,1 0-1 0 0,0 0 1 0 0,1 0 0 0 0,-1-1-1 0 0,1 1 1 0 0,-1-1-1 0 0,2 1 1 0 0,-1-1 0 0 0,6 6-1 0 0,-4-6 0 0 0,0-1 1 0 0,0 0-1 0 0,0 0 0 0 0,1 0 0 0 0,-1-1 0 0 0,1 0 0 0 0,0 0 0 0 0,-1 0 1 0 0,1-1-1 0 0,0 0 0 0 0,0 0 0 0 0,0 0 0 0 0,0-1 0 0 0,0 0 0 0 0,0 0 0 0 0,0 0 1 0 0,0-1-1 0 0,0 0 0 0 0,6-1 0 0 0,6-2-25 0 0,-1-1 0 0 0,0-1 1 0 0,-1 0-1 0 0,1-1 0 0 0,18-11 0 0 0,-14 7-36 0 0,-1-1 0 0 0,-1-2 0 0 0,0 0 0 0 0,-1-1 0 0 0,0-1 0 0 0,-2 0 0 0 0,1-1 0 0 0,-2-1 0 0 0,-1-1 0 0 0,0 0-1 0 0,-1 0 1 0 0,13-27 0 0 0,-26 44 33 0 0,13-33-515 0 0,-13 34 495 0 0,1-1 0 0 0,-1 1 0 0 0,1-1 1 0 0,-1 1-1 0 0,0-1 0 0 0,1 1 1 0 0,-1-1-1 0 0,0 1 0 0 0,0-1 1 0 0,0 1-1 0 0,0-1 0 0 0,-1 1 0 0 0,1-1 1 0 0,0 1-1 0 0,-1 0 0 0 0,1-1 1 0 0,0 1-1 0 0,-1-1 0 0 0,0 1 1 0 0,0-2-1 0 0,1 3 39 0 0,-1 0 1 0 0,1 0-1 0 0,0 0 0 0 0,0 0 1 0 0,-1-1-1 0 0,1 1 0 0 0,0 0 1 0 0,-1 0-1 0 0,1 0 0 0 0,0 0 1 0 0,0 0-1 0 0,-1 0 0 0 0,1 0 1 0 0,0 0-1 0 0,-1 0 1 0 0,1 0-1 0 0,0 0 0 0 0,0 0 1 0 0,-1 0-1 0 0,1 0 0 0 0,0 0 1 0 0,0 1-1 0 0,-1-1 0 0 0,1 0 1 0 0,0 0-1 0 0,0 0 0 0 0,-1 0 1 0 0,1 0-1 0 0,0 1 1 0 0,0-1-1 0 0,-1 0 0 0 0,1 0 1 0 0,0 0-1 0 0,0 1 0 0 0,0-1 1 0 0,0 0-1 0 0,-1 0 0 0 0,1 1 1 0 0,0-1-1 0 0,0 0 0 0 0,0 0 1 0 0,0 1-1 0 0,0-1 0 0 0,0 0 1 0 0,0 1-1 0 0,0-1 1 0 0,0 0-1 0 0,0 0 0 0 0,0 1 1 0 0,0-1-1 0 0,0 0 0 0 0,0 1 1 0 0,0-1-1 0 0,0 0 0 0 0,0 0 1 0 0,0 1-1 0 0,0-1 0 0 0,0 0 1 0 0,0 1-1 0 0,0 18 417 0 0,7 6-118 0 0,1-1-1 0 0,1 0 0 0 0,17 34 1 0 0,16 41-596 0 0,-39-89-28 0 0,0 1 0 0 0,-1 0 1 0 0,0 0-1 0 0,0-1 1 0 0,-1 1-1 0 0,-1 1 0 0 0,-1 16 1 0 0,0-21-23 0 0,-1 1 1 0 0,-1-1-1 0 0,1 0 0 0 0,-1 0 1 0 0,-1 0-1 0 0,1 0 1 0 0,-1-1-1 0 0,0 1 1 0 0,0-1-1 0 0,-1 0 1 0 0,0 0-1 0 0,0-1 0 0 0,0 1 1 0 0,-1-1-1 0 0,0 0 1 0 0,0-1-1 0 0,0 1 1 0 0,-1-1-1 0 0,-8 4 0 0 0,-18 8-711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 0 0,'2'52'11110'0'0,"2"2"-6004"0"0,0 3-4147 0 0,-3 23-3400 0 0,-6-28 898 0 0,3-36-848 0 0,3-10-505 0 0,4-19-5440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1116 0 0,'5'-32'7171'0'0,"0"3"-2413"0"0,9 48-17151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7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1216 0 0,'-1'53'8146'0'0,"-1"14"-2235"0"0,10 0-3970 0 0,-1-31-1609 0 0,-6-26-309 0 0,1 0 0 0 0,0 0 0 0 0,1 0-1 0 0,0 0 1 0 0,0-1 0 0 0,6 10 0 0 0,-9-18-23 0 0,1-1 0 0 0,-1 0 1 0 0,1 1-1 0 0,-1-1 1 0 0,1 0-1 0 0,-1 0 0 0 0,1 0 1 0 0,0 1-1 0 0,-1-1 1 0 0,1 0-1 0 0,-1 0 1 0 0,1 0-1 0 0,0 0 0 0 0,-1 0 1 0 0,1 0-1 0 0,0 0 1 0 0,-1 0-1 0 0,1 0 0 0 0,-1-1 1 0 0,1 1-1 0 0,0 0 1 0 0,-1 0-1 0 0,1 0 0 0 0,-1-1 1 0 0,1 1-1 0 0,-1 0 1 0 0,1-1-1 0 0,-1 1 0 0 0,1 0 1 0 0,-1-1-1 0 0,1 1 1 0 0,-1-1-1 0 0,1 1 0 0 0,-1-1 1 0 0,0 1-1 0 0,1-1 1 0 0,-1 1-1 0 0,0-1 0 0 0,1 1 1 0 0,-1-1-1 0 0,0 0 1 0 0,20-23 23 0 0,-20 23-23 0 0,8-13 3 0 0,0 0-1 0 0,-1 0 1 0 0,8-23-1 0 0,-11 25 8 0 0,1-1 0 0 0,1 1 0 0 0,0 0 0 0 0,0 1 0 0 0,12-17 0 0 0,-17 27-5 0 0,0 0-1 0 0,0 0 0 0 0,0 0 0 0 0,0 0 1 0 0,0 0-1 0 0,0 0 0 0 0,0 1 1 0 0,0-1-1 0 0,0 0 0 0 0,0 1 0 0 0,0-1 1 0 0,0 1-1 0 0,1-1 0 0 0,-1 1 1 0 0,0-1-1 0 0,0 1 0 0 0,1 0 0 0 0,-1 0 1 0 0,0-1-1 0 0,0 1 0 0 0,1 0 1 0 0,-1 0-1 0 0,0 0 0 0 0,2 1 0 0 0,0 0-1 0 0,-1 0 0 0 0,1 0 0 0 0,0 0 0 0 0,-1 0 0 0 0,1 0 0 0 0,0 1 0 0 0,-1-1 0 0 0,0 1 0 0 0,1 0 0 0 0,2 3 0 0 0,3 4-156 0 0,1 0 1 0 0,-1 1 0 0 0,11 18-1 0 0,4 9-1140 0 0,12 19-4212 0 0,2-3-3369 0 0,-31-44 7268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43 265 48 0 0,'-1'13'1298'0'0,"1"1"0"0"0,0 0 0 0 0,1-1 0 0 0,0 1 0 0 0,1 0 0 0 0,1-1 0 0 0,7 23 1 0 0,2 17 1270 0 0,15 79 728 0 0,13 93-1667 0 0,-39-223-1639 0 0,-1 0 1 0 0,1-1-1 0 0,-1 1 1 0 0,0 0-1 0 0,1 0 1 0 0,-1 0-1 0 0,0 0 1 0 0,-1-1-1 0 0,1 1 1 0 0,0 0-1 0 0,0 0 1 0 0,-1 0-1 0 0,1-1 1 0 0,-1 1-1 0 0,1 0 1 0 0,-2 1-1 0 0,1-3-1 0 0,1 0 1 0 0,-1 0-1 0 0,0 0 0 0 0,1 0 0 0 0,-1 0 1 0 0,1 0-1 0 0,-1 0 0 0 0,0 0 0 0 0,1 0 0 0 0,-1 0 1 0 0,0-1-1 0 0,1 1 0 0 0,-1 0 0 0 0,1 0 1 0 0,-1-1-1 0 0,1 1 0 0 0,-1 0 0 0 0,1-1 0 0 0,-1 1 1 0 0,1-1-1 0 0,-1 1 0 0 0,1 0 0 0 0,-1-1 1 0 0,1 1-1 0 0,0-1 0 0 0,-1 1 0 0 0,1-1 0 0 0,-1 0 1 0 0,-5-7-73 0 0,1 0 1 0 0,0 1 0 0 0,0-2 0 0 0,1 1 0 0 0,-4-9 0 0 0,-15-62-1111 0 0,4-1 0 0 0,3-1 0 0 0,3-1 0 0 0,4 1 0 0 0,2-120 0 0 0,8 187 1374 0 0,0-1 0 0 0,1 1 0 0 0,0 0 0 0 0,1 0 1 0 0,1 0-1 0 0,9-24 0 0 0,-12 35-34 0 0,1-1-1 0 0,-1 1 1 0 0,1 0 0 0 0,0 0 0 0 0,0 0-1 0 0,0 1 1 0 0,0-1 0 0 0,1 0 0 0 0,-1 1-1 0 0,1-1 1 0 0,-1 1 0 0 0,1 0 0 0 0,0 0-1 0 0,4-2 1 0 0,-5 3-42 0 0,1 0-1 0 0,-1 1 1 0 0,0 0-1 0 0,1-1 0 0 0,-1 1 1 0 0,1 0-1 0 0,-1 0 1 0 0,1 0-1 0 0,-1 0 1 0 0,1 1-1 0 0,-1-1 1 0 0,0 1-1 0 0,1-1 1 0 0,-1 1-1 0 0,1 0 1 0 0,-1 0-1 0 0,0 0 1 0 0,0 0-1 0 0,0 0 1 0 0,0 1-1 0 0,0-1 1 0 0,0 1-1 0 0,2 1 1 0 0,3 4-23 0 0,0-1 1 0 0,0 2 0 0 0,-1-1-1 0 0,0 1 1 0 0,0 0 0 0 0,-1 0-1 0 0,0 0 1 0 0,0 1-1 0 0,-1 0 1 0 0,0 0 0 0 0,-1 0-1 0 0,0 0 1 0 0,0 1 0 0 0,2 18-1 0 0,-3-15-262 0 0,0 1 0 0 0,-1 0 0 0 0,-1-1 0 0 0,0 1 0 0 0,-1-1 1 0 0,0 1-1 0 0,-1-1 0 0 0,-1 1 0 0 0,0-1 0 0 0,-6 17 0 0 0,-17 10-3787 0 0,25-39 3569 0 0,0 1 0 0 0,0-1 0 0 0,-1 1 0 0 0,1-1 0 0 0,0 0-1 0 0,-1 0 1 0 0,1 0 0 0 0,-1 1 0 0 0,1-2 0 0 0,-1 1 0 0 0,0 0 0 0 0,1 0 0 0 0,-1 0 0 0 0,0-1 0 0 0,0 1 0 0 0,1-1 0 0 0,-1 1 0 0 0,0-1 0 0 0,0 0 0 0 0,0 0 0 0 0,0 0 0 0 0,0 0 0 0 0,-2 0 0 0 0,-5-4-887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1 305 168 0 0,'16'-3'2861'0'0,"-5"2"-724"0"0,0 0-1 0 0,1-1 0 0 0,-1-1 0 0 0,0 0 0 0 0,20-9 0 0 0,-28 11-1872 0 0,0-1 0 0 0,-1 0 0 0 0,1 0 0 0 0,0 0 0 0 0,-1 0-1 0 0,0 0 1 0 0,1-1 0 0 0,-1 1 0 0 0,0-1 0 0 0,2-4 0 0 0,-2 4-349 0 0,0-1-1 0 0,0 1 1 0 0,-1-1-1 0 0,0 0 1 0 0,0 0-1 0 0,0 0 1 0 0,0 0-1 0 0,-1 0 1 0 0,1 0-1 0 0,-1-5 1 0 0,0-17-598 0 0,-1 1 0 0 0,-6-33 0 0 0,6 51 182 0 0,0 1-1 0 0,0 0 1 0 0,-1 0 0 0 0,0 0 0 0 0,0 0-1 0 0,-1 0 1 0 0,1 0 0 0 0,-1 0 0 0 0,-1 1 0 0 0,1-1-1 0 0,-1 1 1 0 0,0 0 0 0 0,0 0 0 0 0,-9-7-1 0 0,12 11 446 0 0,0 1 0 0 0,0-1-1 0 0,0 1 1 0 0,0 0 0 0 0,0 0-1 0 0,0-1 1 0 0,0 1 0 0 0,0 0-1 0 0,0 0 1 0 0,-1 0-1 0 0,1 0 1 0 0,0 0 0 0 0,0 0-1 0 0,0 0 1 0 0,0 1 0 0 0,0-1-1 0 0,0 0 1 0 0,0 1 0 0 0,0-1-1 0 0,0 1 1 0 0,0-1 0 0 0,0 1-1 0 0,0-1 1 0 0,0 1-1 0 0,0-1 1 0 0,1 1 0 0 0,-1 0-1 0 0,0 0 1 0 0,0-1 0 0 0,1 1-1 0 0,-1 0 1 0 0,0 0 0 0 0,1 0-1 0 0,-1 0 1 0 0,1 0 0 0 0,-1 1-1 0 0,-20 37 68 0 0,15-16 252 0 0,1 0-1 0 0,1 0 1 0 0,1 0-1 0 0,1 0 1 0 0,1 1-1 0 0,2 29 1 0 0,0-38 199 0 0,0-1 0 0 0,1 1 1 0 0,1-1-1 0 0,0 1 0 0 0,1-1 0 0 0,0 0 0 0 0,1 0 0 0 0,1-1 1 0 0,0 1-1 0 0,1-1 0 0 0,11 15 0 0 0,-15-25-379 0 0,0 1 1 0 0,0 0-1 0 0,0-1 0 0 0,1 1 0 0 0,0-1 0 0 0,-1 0 0 0 0,1 0 1 0 0,0-1-1 0 0,1 1 0 0 0,-1-1 0 0 0,0 0 0 0 0,1 0 0 0 0,-1 0 1 0 0,1 0-1 0 0,0-1 0 0 0,-1 0 0 0 0,10 1 0 0 0,-7-2-1 0 0,0 0 1 0 0,-1-1-1 0 0,0 1 0 0 0,1-2 1 0 0,-1 1-1 0 0,1-1 0 0 0,-1 1 0 0 0,0-2 1 0 0,0 1-1 0 0,0-1 0 0 0,0 0 1 0 0,6-4-1 0 0,-3 0-254 0 0,1 1 0 0 0,-2-1 0 0 0,1-1 0 0 0,-1 0 0 0 0,0 0 0 0 0,13-18 0 0 0,-16 19-420 0 0,0-1 0 0 0,-1 1 1 0 0,0-1-1 0 0,0 0 0 0 0,0-1 1 0 0,-1 1-1 0 0,0 0 1 0 0,2-14-1 0 0,4-86-7443 0 0,-9 93 6937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39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21 148 40 0 0,'3'39'6563'0'0,"5"23"-2928"0"0,0-8-1725 0 0,2 78-653 0 0,-13-130-1653 0 0,-3-12 220 0 0,-4-18 50 0 0,-1-22 63 0 0,-6-71 1 0 0,15 106 62 0 0,2 0 1 0 0,0 0 0 0 0,0 0-1 0 0,1-1 1 0 0,1 2 0 0 0,1-1-1 0 0,0 0 1 0 0,1 0 0 0 0,9-21-1 0 0,-11 33-28 0 0,-1-1-1 0 0,1 1 0 0 0,0 0 0 0 0,1 0 1 0 0,-1 0-1 0 0,0 0 0 0 0,1 0 0 0 0,0 1 1 0 0,-1-1-1 0 0,1 1 0 0 0,0-1 0 0 0,1 1 0 0 0,-1 0 1 0 0,0 1-1 0 0,0-1 0 0 0,1 0 0 0 0,-1 1 1 0 0,1 0-1 0 0,0 0 0 0 0,4-1 0 0 0,6 0-837 0 0,0 0 0 0 0,1 2 0 0 0,-1 0 1 0 0,17 2-1 0 0,-17-1-692 0 0,0 0 0 0 0,0-1 0 0 0,21-3 0 0 0,-20-1 351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239 134 204 0 0,'1'-3'242'0'0,"-1"-1"0"0"0,1 1 0 0 0,-1-1 0 0 0,0 0 0 0 0,0 1 0 0 0,-1-1 0 0 0,1 1 0 0 0,-1-1 0 0 0,0 1 0 0 0,1-1 0 0 0,-2 1 0 0 0,1-1 0 0 0,0 1 1 0 0,-1 0-1 0 0,1 0 0 0 0,-1-1 0 0 0,0 1 0 0 0,0 0 0 0 0,0 1 0 0 0,-1-1 0 0 0,1 0 0 0 0,-4-2 0 0 0,2-1-186 0 0,0 1 0 0 0,-1 0 0 0 0,0 0 0 0 0,0 0 0 0 0,0 1 0 0 0,-1 0 0 0 0,1 0 0 0 0,-1 0 0 0 0,0 1 0 0 0,0 0 0 0 0,-12-5 0 0 0,15 8-25 0 0,0 0-1 0 0,0 0 0 0 0,0 0 1 0 0,0 1-1 0 0,0-1 0 0 0,0 1 1 0 0,0 0-1 0 0,0-1 1 0 0,0 1-1 0 0,0 1 0 0 0,0-1 1 0 0,0 0-1 0 0,0 1 0 0 0,0-1 1 0 0,1 1-1 0 0,-1 0 0 0 0,1 0 1 0 0,0 0-1 0 0,-1 0 1 0 0,1 0-1 0 0,0 1 0 0 0,0-1 1 0 0,0 1-1 0 0,0-1 0 0 0,1 1 1 0 0,-1 0-1 0 0,1 0 0 0 0,0 0 1 0 0,-2 5-1 0 0,-5 11 410 0 0,1 1-1 0 0,1 0 1 0 0,-4 27-1 0 0,7-34-137 0 0,-8 46 671 0 0,3 0-1 0 0,-1 67 1 0 0,10 124-623 0 0,2-96-1891 0 0,-3-140 1179 0 0,4 60-2331 0 0,-4-71 2423 0 0,0 0 0 0 0,1 0 0 0 0,-1 0 0 0 0,1 0 0 0 0,0 0 0 0 0,0 0 0 0 0,0-1 0 0 0,1 1 0 0 0,-1 0 0 0 0,1-1 0 0 0,-1 1-1 0 0,1-1 1 0 0,0 1 0 0 0,0-1 0 0 0,0 0 0 0 0,0 0 0 0 0,0 0 0 0 0,1 0 0 0 0,-1 0 0 0 0,3 2 0 0 0,6-1-1165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29 204 0 0,'-1'-2'389'0'0,"0"0"0"0"0,0 0 0 0 0,0 1-1 0 0,-1-1 1 0 0,1 0 0 0 0,-1 1 0 0 0,0-1 0 0 0,1 1 0 0 0,-1-1-1 0 0,0 1 1 0 0,0 0 0 0 0,0 0 0 0 0,0 0 0 0 0,0 0 0 0 0,-2-1 0 0 0,0 1-172 0 0,0 0 0 0 0,0 0 1 0 0,0 0-1 0 0,-1 1 1 0 0,1 0-1 0 0,0-1 1 0 0,-7 2-1 0 0,-6 2-414 0 0,0 0 1 0 0,1 1-1 0 0,-20 8 1 0 0,21-7 562 0 0,-32 10-2264 0 0,0 3 0 0 0,-62 35 0 0 0,83-36 607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1028 0 0,'0'1'366'0'0,"0"0"1"0"0,1 0-1 0 0,-1 0 0 0 0,0 0 1 0 0,0 0-1 0 0,0 0 0 0 0,1 0 1 0 0,-1 0-1 0 0,1-1 0 0 0,-1 1 1 0 0,0 0-1 0 0,1 0 0 0 0,0 0 1 0 0,-1-1-1 0 0,1 1 0 0 0,-1 0 1 0 0,1-1-1 0 0,0 1 0 0 0,0 0 1 0 0,-1-1-1 0 0,1 1 0 0 0,0-1 1 0 0,0 1-1 0 0,0-1 0 0 0,-1 1 1 0 0,1-1-1 0 0,2 1 0 0 0,35 3 3655 0 0,-27-4-3871 0 0,-1-1 0 0 0,0-1 0 0 0,0 1-1 0 0,1-2 1 0 0,11-4 0 0 0,-16 5-196 0 0,-1-1 0 0 0,1 0 1 0 0,-1 0-1 0 0,0-1 0 0 0,0 0 1 0 0,0 1-1 0 0,-1-2 0 0 0,9-8 1 0 0,-10 9-248 0 0,0 0-1 0 0,-1-1 1 0 0,1 1 0 0 0,-1-1 0 0 0,0 0 0 0 0,0 0 0 0 0,0 0 0 0 0,-1 0 0 0 0,0 0-1 0 0,0 0 1 0 0,0 0 0 0 0,-1-1 0 0 0,1 1 0 0 0,-1 0 0 0 0,0 0 0 0 0,-1-1 0 0 0,1 1-1 0 0,-1 0 1 0 0,0 0 0 0 0,-1 0 0 0 0,1 0 0 0 0,-1 0 0 0 0,0 0 0 0 0,0 0 0 0 0,0 0 0 0 0,-4-4-1 0 0,5 7 242 0 0,0 0 1 0 0,0 0-1 0 0,0 1 0 0 0,0-1 0 0 0,0 1 0 0 0,0-1 0 0 0,0 1 0 0 0,0-1 0 0 0,-1 1 0 0 0,1 0 0 0 0,0 0 0 0 0,-1 0 0 0 0,1-1 0 0 0,-1 1 0 0 0,0 0 0 0 0,1 1 0 0 0,-1-1 1 0 0,0 0-1 0 0,1 0 0 0 0,-1 1 0 0 0,0-1 0 0 0,0 1 0 0 0,0 0 0 0 0,0-1 0 0 0,-2 1 0 0 0,0 1 26 0 0,1 0 0 0 0,0 0 0 0 0,-1 0 1 0 0,1 0-1 0 0,0 0 0 0 0,0 1 0 0 0,0-1 0 0 0,0 1 0 0 0,0 0 0 0 0,0 0 1 0 0,0 0-1 0 0,-4 5 0 0 0,-2 2 99 0 0,0 1 0 0 0,1 0 0 0 0,0 1 0 0 0,0 0 0 0 0,1 0 0 0 0,-7 15 0 0 0,10-13 144 0 0,0 1-1 0 0,1 0 1 0 0,0 0-1 0 0,1 1 1 0 0,1-1 0 0 0,0 0-1 0 0,1 1 1 0 0,0-1 0 0 0,1 1-1 0 0,1-1 1 0 0,0 0-1 0 0,1 0 1 0 0,1 0 0 0 0,0 0-1 0 0,0-1 1 0 0,2 1-1 0 0,11 21 1 0 0,-12-27-219 0 0,0 0-1 0 0,0-1 0 0 0,0 1 1 0 0,1-1-1 0 0,0 0 1 0 0,1 0-1 0 0,0-1 1 0 0,0 0-1 0 0,0 0 0 0 0,0-1 1 0 0,1 1-1 0 0,12 5 1 0 0,-13-9-221 0 0,0 1 1 0 0,0-1 0 0 0,0 0 0 0 0,0-1 0 0 0,0 1 0 0 0,1-2-1 0 0,-1 1 1 0 0,0-1 0 0 0,1 0 0 0 0,-1 0 0 0 0,1-1 0 0 0,-1 0-1 0 0,0 0 1 0 0,0-1 0 0 0,0 0 0 0 0,0 0 0 0 0,9-5 0 0 0,-4 2-285 0 0,1-2 1 0 0,-1 1 0 0 0,-1-2 0 0 0,0 1 0 0 0,0-2 0 0 0,0 1 0 0 0,-1-2 0 0 0,0 1 0 0 0,-1-1 0 0 0,11-15-1 0 0,0 0-356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260 103 24575,'-1'0'0,"0"0"0,0-1 0,1 1 0,-1 0 0,0 0 0,0 0 0,1-1 0,-1 1 0,0 0 0,1-1 0,-1 1 0,0 0 0,1-1 0,-1 1 0,1-1 0,-1 1 0,0-1 0,1 1 0,-1-1 0,1 1 0,0-1 0,-1 0 0,1 1 0,-1-1 0,1 0 0,0 1 0,0-1 0,-1 0 0,1 0 0,0 1 0,0-1 0,0 0 0,0 0 0,0 1 0,0-1 0,0 0 0,0 0 0,0 1 0,0-1 0,0 0 0,0 0 0,1 1 0,-1-1 0,0 0 0,0 1 0,1-1 0,-1 0 0,1 1 0,-1-1 0,1 0 0,20-35 0,-16 32 0,0 0 0,0 0 0,0 1 0,1-1 0,-1 1 0,1 1 0,0-1 0,0 1 0,0 0 0,0 0 0,0 1 0,0 0 0,0 0 0,10 0 0,-6 1 0,0 1 0,-1 0 0,1 0 0,-1 1 0,1 1 0,-1-1 0,0 2 0,16 7 0,-10-3 0,1 1 0,-2 0 0,1 2 0,-1-1 0,-1 2 0,0 0 0,-1 0 0,0 2 0,20 28 0,-21-24 0,-1 1 0,-1 0 0,-1 1 0,-1 0 0,-1 0 0,0 0 0,-1 1 0,-2 0 0,0 0 0,-1 0 0,-1 0 0,-1 0 0,-1 1 0,-1-1 0,-4 23 0,3-31 0,0 1 0,-1 0 0,-1-1 0,0 0 0,-1 0 0,0 0 0,-1 0 0,0-1 0,-1-1 0,0 1 0,-1-1 0,-1 0 0,1-1 0,-2 0 0,1-1 0,-1 0 0,-1-1 0,1 0 0,-2-1 0,1 0 0,-1 0 0,0-2 0,-20 7 0,20-8 0,-1-1 0,1 0 0,-1-1 0,0-1 0,1 0 0,-1 0 0,0-2 0,0 0 0,0 0 0,1-1 0,-1-1 0,1 0 0,-1-1 0,1-1 0,0 0 0,-15-8 0,13 5 0,2-2 0,-1 1 0,1-2 0,0 1 0,1-2 0,0 0 0,1 0 0,1-1 0,0 0 0,0-1 0,2 0 0,-1-1 0,-7-18 0,8 14 0,1 1 0,1-1 0,1 0 0,0-1 0,1 1 0,1-1 0,0-21 0,3 26 0,0 1 0,2 0 0,0-1 0,0 1 0,1 0 0,1 0 0,1 1 0,0-1 0,0 1 0,12-20 0,42-56-1365,-28 50-5461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83 473 524 0 0,'-8'8'377'0'0,"1"0"0"0"0,-1 1 0 0 0,1 0 0 0 0,0 0-1 0 0,1 1 1 0 0,0 0 0 0 0,1 0 0 0 0,0 0 0 0 0,1 1 0 0 0,0 0 0 0 0,0 0 0 0 0,1 0-1 0 0,-2 15 1 0 0,4-17-251 0 0,0 0 0 0 0,0 0-1 0 0,1 0 1 0 0,0 0 0 0 0,0-1-1 0 0,1 1 1 0 0,0 0 0 0 0,1 0-1 0 0,0 0 1 0 0,0-1 0 0 0,1 1 0 0 0,0-1-1 0 0,1 1 1 0 0,0-1 0 0 0,0 0-1 0 0,1-1 1 0 0,9 13 0 0 0,-12-18-102 0 0,-1 1 0 0 0,1-1 0 0 0,0 0 0 0 0,0 0 1 0 0,1 0-1 0 0,-1-1 0 0 0,0 1 0 0 0,1-1 0 0 0,-1 1 0 0 0,1-1 1 0 0,-1 0-1 0 0,1 1 0 0 0,0-1 0 0 0,-1-1 0 0 0,1 1 1 0 0,0 0-1 0 0,0-1 0 0 0,-1 1 0 0 0,7-1 0 0 0,-5-1-8 0 0,0 1 0 0 0,0-1 0 0 0,0 0 0 0 0,0-1 0 0 0,0 1 0 0 0,0-1 0 0 0,0 1 0 0 0,0-1 0 0 0,-1 0 0 0 0,1-1 0 0 0,-1 1 0 0 0,4-4 0 0 0,5-4-8 0 0,-1-1 1 0 0,-1-1-1 0 0,0 0 0 0 0,0 0 0 0 0,-1-1 0 0 0,8-16 0 0 0,1-5-87 0 0,-2-1-1 0 0,-2-1 1 0 0,-1 0-1 0 0,-1-1 1 0 0,-2-1-1 0 0,5-42 1 0 0,-8 22-202 0 0,-2 0 1 0 0,-3 0 0 0 0,-7-81-1 0 0,-1 53 83 0 0,5 170 291 0 0,7 172 290 0 0,0-156-348 0 0,-5-65-258 0 0,1 1 1 0 0,1-1-1 0 0,3 1 0 0 0,14 54 1 0 0,3-46-1509 0 0,-22-43 1574 0 0,0 1 0 0 0,0 0 0 0 0,1-1 1 0 0,-1 1-1 0 0,1-1 0 0 0,-1 0 0 0 0,1 1 1 0 0,0-1-1 0 0,-1 0 0 0 0,1 0 1 0 0,0 0-1 0 0,0 0 0 0 0,0 0 0 0 0,0 0 1 0 0,0-1-1 0 0,0 1 0 0 0,0-1 0 0 0,0 1 1 0 0,0-1-1 0 0,0 0 0 0 0,2 0 0 0 0,15-2-884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23 152 0 0,'-8'-13'2279'0'0,"0"3"-202"0"0,-16 11-1755 0 0,-32 7-322 0 0,-73 0 0 0 0,89-8-1372 0 0,-45-7 0 0 0,52 3 323 0 0,3 4 40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0 956 0 0,'7'6'13262'0'0,"-8"-6"-13033"0"0,3 27 3318 0 0,-4 15-4552 0 0,0-19 1496 0 0,2-19 131 0 0,0 373 30 0 0,5-161-6321 0 0,3-167 1296 0 0,-7-47 4066 0 0,-1-1-1 0 0,1 1 0 0 0,0 0 1 0 0,-1 0-1 0 0,1 0 1 0 0,0-1-1 0 0,0 1 1 0 0,0 0-1 0 0,0-1 1 0 0,1 1-1 0 0,-1-1 1 0 0,0 1-1 0 0,1-1 1 0 0,-1 0-1 0 0,1 1 0 0 0,-1-1 1 0 0,1 0-1 0 0,-1 0 1 0 0,1 0-1 0 0,0 0 1 0 0,3 1-1 0 0,5-1-1226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3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87 84 0 0,'1'-2'278'0'0,"0"0"0"0"0,0 0-1 0 0,-1 0 1 0 0,1 0 0 0 0,0 0 0 0 0,-1 0-1 0 0,1 0 1 0 0,-1 0 0 0 0,0 0 0 0 0,1-1-1 0 0,-1 1 1 0 0,0 0 0 0 0,-1 0 0 0 0,1 0-1 0 0,0 0 1 0 0,0 0 0 0 0,-1 0 0 0 0,1 0-1 0 0,-1 0 1 0 0,0 0 0 0 0,0 0 0 0 0,0 0-1 0 0,-1-3 1 0 0,-1 2-98 0 0,1 1-1 0 0,-1 0 1 0 0,1-1 0 0 0,-1 1-1 0 0,0 0 1 0 0,0 0-1 0 0,0 1 1 0 0,0-1-1 0 0,0 0 1 0 0,-1 1 0 0 0,1 0-1 0 0,-7-2 1 0 0,-7 0-105 0 0,0 0 1 0 0,-1 1-1 0 0,1 1 1 0 0,-26 2-1 0 0,21 0-751 0 0,0 1 0 0 0,-26 6 0 0 0,33-4-760 0 0,-1 0 0 0 0,1 1 0 0 0,-26 13 0 0 0,23-9 254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0 199 132 0 0,'1'12'2215'0'0,"1"1"0"0"0,0-1-1 0 0,0 0 1 0 0,8 20 0 0 0,-6-20-1045 0 0,-1 0 1 0 0,0 1-1 0 0,0-1 1 0 0,1 22-1 0 0,-1-7-393 0 0,-3-24-850 0 0,-2-19-211 0 0,-2-7 77 0 0,-4-17-1267 0 0,1 0 0 0 0,3 0 0 0 0,1 0 0 0 0,5-76 0 0 0,-3 114 1480 0 0,1 0 0 0 0,0 0 1 0 0,1 0-1 0 0,-1 0 0 0 0,0-1 1 0 0,1 1-1 0 0,-1 0 0 0 0,1 0 0 0 0,0 0 1 0 0,-1 0-1 0 0,1 0 0 0 0,0 0 1 0 0,0 0-1 0 0,0 0 0 0 0,1 1 0 0 0,-1-1 1 0 0,0 0-1 0 0,1 1 0 0 0,-1-1 1 0 0,1 0-1 0 0,-1 1 0 0 0,1 0 0 0 0,0-1 1 0 0,0 1-1 0 0,0 0 0 0 0,-1 0 1 0 0,1 0-1 0 0,0 0 0 0 0,0 1 0 0 0,0-1 1 0 0,1 0-1 0 0,-1 1 0 0 0,0-1 1 0 0,0 1-1 0 0,0 0 0 0 0,0 0 0 0 0,0 0 1 0 0,1 0-1 0 0,-1 0 0 0 0,0 0 1 0 0,0 0-1 0 0,0 1 0 0 0,0-1 0 0 0,0 1 1 0 0,0 0-1 0 0,4 1 0 0 0,9 5 417 0 0,0-1 0 0 0,-1 2-1 0 0,0 0 1 0 0,23 18-1 0 0,-32-22-323 0 0,5 4 128 0 0,94 61 966 0 0,-94-63-1131 0 0,-1-1 0 0 0,1-1-1 0 0,0 0 1 0 0,0 0-1 0 0,0-1 1 0 0,1 0-1 0 0,-1 0 1 0 0,1-1-1 0 0,13 0 1 0 0,-22-2-146 0 0,1 0 1 0 0,-1 0-1 0 0,0 0 0 0 0,1-1 1 0 0,-1 1-1 0 0,0-1 0 0 0,0 1 1 0 0,1-1-1 0 0,-1 0 1 0 0,0 0-1 0 0,0 0 0 0 0,0 0 1 0 0,0 0-1 0 0,0 0 0 0 0,0-1 1 0 0,-1 1-1 0 0,1-1 0 0 0,0 1 1 0 0,-1-1-1 0 0,1 0 0 0 0,1-2 1 0 0,0 0-164 0 0,-1 0 0 0 0,0 0 0 0 0,-1-1 0 0 0,1 1 0 0 0,-1 0 0 0 0,1-1 0 0 0,-1 1 0 0 0,-1-1 0 0 0,1 1 0 0 0,0-8 0 0 0,-1 4-52 0 0,0 1 1 0 0,0 0-1 0 0,-1-1 0 0 0,0 1 0 0 0,0 0 1 0 0,-1 0-1 0 0,0 0 0 0 0,0 0 0 0 0,-1 0 1 0 0,0 0-1 0 0,0 0 0 0 0,0 1 0 0 0,-1 0 1 0 0,-4-7-1 0 0,7 12 280 0 0,1 1 0 0 0,-1-1 1 0 0,0 0-1 0 0,1 1 0 0 0,-1-1 1 0 0,0 1-1 0 0,0-1 0 0 0,0 0 1 0 0,1 1-1 0 0,-1 0 0 0 0,0-1 1 0 0,0 1-1 0 0,0-1 0 0 0,0 1 1 0 0,0 0-1 0 0,0 0 0 0 0,0 0 1 0 0,0 0-1 0 0,0-1 0 0 0,0 1 1 0 0,0 0-1 0 0,0 1 0 0 0,0-1 1 0 0,0 0-1 0 0,0 0 0 0 0,0 0 1 0 0,0 0-1 0 0,-1 1 0 0 0,-1 1 14 0 0,1-1 0 0 0,0 1 0 0 0,-1 0-1 0 0,1 0 1 0 0,0 0 0 0 0,0 0 0 0 0,0 0-1 0 0,0 0 1 0 0,0 0 0 0 0,-1 3 0 0 0,-2 3 126 0 0,0 1 1 0 0,1-1 0 0 0,-1 1 0 0 0,2 0-1 0 0,-4 11 1 0 0,3-6 390 0 0,1 1 0 0 0,1-1 0 0 0,0 1 0 0 0,1 0 0 0 0,0-1 0 0 0,3 30 0 0 0,-1-39-395 0 0,0-1-1 0 0,0 1 1 0 0,1 0 0 0 0,-1-1 0 0 0,1 1-1 0 0,0-1 1 0 0,0 0 0 0 0,1 0 0 0 0,-1 1-1 0 0,1-1 1 0 0,0-1 0 0 0,0 1 0 0 0,0 0-1 0 0,1-1 1 0 0,-1 0 0 0 0,1 0 0 0 0,0 0-1 0 0,0 0 1 0 0,0 0 0 0 0,0-1 0 0 0,0 1-1 0 0,1-1 1 0 0,-1-1 0 0 0,1 1 0 0 0,4 1-1 0 0,4 0-71 0 0,1-1 0 0 0,-1 0 0 0 0,1-1 0 0 0,-1 0 0 0 0,1-1-1 0 0,0 0 1 0 0,-1-1 0 0 0,1-1 0 0 0,-1 0 0 0 0,0-1 0 0 0,0-1-1 0 0,0 0 1 0 0,0 0 0 0 0,21-11 0 0 0,-21 8-87 0 0,0 1 0 0 0,-1-2 0 0 0,1 1-1 0 0,-1-2 1 0 0,-1 0 0 0 0,0 0 0 0 0,0-1 0 0 0,-1 0 0 0 0,0-1 0 0 0,-1 0 0 0 0,0 0-1 0 0,-1-1 1 0 0,12-21 0 0 0,-18 28-133 0 0,-1 0 0 0 0,1 0 0 0 0,-1-1 1 0 0,1 1-1 0 0,-2 0 0 0 0,1-1 0 0 0,0 1 0 0 0,-1 0 0 0 0,0-1 0 0 0,-1 1 0 0 0,1-1 1 0 0,-1 1-1 0 0,0 0 0 0 0,0-1 0 0 0,0 1 0 0 0,-5-10 0 0 0,5 13 105 0 0,0-1 0 0 0,-1 1 0 0 0,1 0 0 0 0,0 0 0 0 0,-1 0-1 0 0,0 0 1 0 0,0 0 0 0 0,1 0 0 0 0,-1 0 0 0 0,0 0 0 0 0,0 1 0 0 0,-1-1 0 0 0,1 1-1 0 0,0 0 1 0 0,0-1 0 0 0,-1 1 0 0 0,1 0 0 0 0,-1 0 0 0 0,1 0 0 0 0,-1 1 0 0 0,1-1 0 0 0,-1 1-1 0 0,0-1 1 0 0,1 1 0 0 0,-1 0 0 0 0,1 0 0 0 0,-1 0 0 0 0,0 0 0 0 0,1 1 0 0 0,-1-1 0 0 0,1 1-1 0 0,-1-1 1 0 0,1 1 0 0 0,-1 0 0 0 0,-3 2 0 0 0,0 0 96 0 0,1 0 0 0 0,0 0 0 0 0,0 0 0 0 0,1 0 0 0 0,-1 1 0 0 0,1 0 0 0 0,-1 0 0 0 0,1 0-1 0 0,0 1 1 0 0,1-1 0 0 0,-1 1 0 0 0,1 0 0 0 0,0 0 0 0 0,0 0 0 0 0,1 0 0 0 0,-1 1 0 0 0,1-1 0 0 0,0 1 0 0 0,1-1 0 0 0,-1 1 0 0 0,1 0 0 0 0,0 0 0 0 0,0 7 0 0 0,0-4 210 0 0,1 1 0 0 0,-1 0 0 0 0,2-1 0 0 0,-1 1 1 0 0,1 0-1 0 0,1-1 0 0 0,0 1 0 0 0,0-1 1 0 0,1 1-1 0 0,0-1 0 0 0,0 0 0 0 0,1 0 0 0 0,7 10 1 0 0,-6-11-132 0 0,0 0 1 0 0,1-1-1 0 0,0 0 1 0 0,1 0-1 0 0,0-1 1 0 0,0 0 0 0 0,0 0-1 0 0,1 0 1 0 0,0-1-1 0 0,0 0 1 0 0,0-1-1 0 0,0 0 1 0 0,1 0 0 0 0,0 0-1 0 0,0-1 1 0 0,0-1-1 0 0,14 3 1 0 0,-9-4-261 0 0,-1 0 1 0 0,0-1-1 0 0,0 0 1 0 0,0-1-1 0 0,0-1 0 0 0,0 0 1 0 0,0-1-1 0 0,0 0 1 0 0,-1-1-1 0 0,1-1 0 0 0,-1 0 1 0 0,13-7-1 0 0,-1-1-680 0 0,-1-2 0 0 0,-1 0 0 0 0,0-1 0 0 0,34-35-1 0 0,66-85-4171 0 0,-93 100 3740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16 904 0 0,'-1'2'8365'0'0,"-3"7"-3977"0"0,-16 70-2142 0 0,18-70-2133 0 0,1 0 0 0 0,0 1 0 0 0,1-1 0 0 0,0 0 1 0 0,0 0-1 0 0,1 0 0 0 0,2 11 0 0 0,-2-17-76 0 0,0 1 0 0 0,0-1 0 0 0,0-1 0 0 0,0 1 0 0 0,1 0 0 0 0,-1 0 0 0 0,1 0-1 0 0,0-1 1 0 0,0 1 0 0 0,0-1 0 0 0,0 1 0 0 0,0-1 0 0 0,0 0 0 0 0,1 0 0 0 0,-1 0 0 0 0,1 0 0 0 0,-1 0 0 0 0,1-1-1 0 0,0 1 1 0 0,0-1 0 0 0,0 1 0 0 0,-1-1 0 0 0,1 0 0 0 0,6 1 0 0 0,-4-1-32 0 0,-1 0-1 0 0,1 0 1 0 0,-1 0 0 0 0,0-1-1 0 0,1 0 1 0 0,-1 0 0 0 0,1 0-1 0 0,-1 0 1 0 0,1-1 0 0 0,-1 1-1 0 0,1-1 1 0 0,-1 0 0 0 0,0-1-1 0 0,0 1 1 0 0,1-1 0 0 0,-1 0-1 0 0,0 0 1 0 0,0 0-1 0 0,-1 0 1 0 0,1-1 0 0 0,0 0-1 0 0,4-4 1 0 0,-4 2-225 0 0,0 1 0 0 0,-1-1 0 0 0,0 0 0 0 0,0 0 0 0 0,0-1 0 0 0,0 1 0 0 0,-1 0 0 0 0,0-1 0 0 0,0 0 1 0 0,-1 1-1 0 0,1-1 0 0 0,-1 0 0 0 0,0 0 0 0 0,-1 0 0 0 0,1-6 0 0 0,-1 6-180 0 0,0 0 1 0 0,-1-1 0 0 0,0 1 0 0 0,0 0-1 0 0,0 0 1 0 0,0 0 0 0 0,-1 0-1 0 0,0 0 1 0 0,-1 0 0 0 0,1 0 0 0 0,-1 1-1 0 0,0-1 1 0 0,0 1 0 0 0,-5-6 0 0 0,5 8 94 0 0,0 0 1 0 0,0 0 0 0 0,0 0 0 0 0,-1 0-1 0 0,1 1 1 0 0,0 0 0 0 0,-1-1-1 0 0,0 1 1 0 0,0 1 0 0 0,1-1 0 0 0,-1 1-1 0 0,0-1 1 0 0,0 1 0 0 0,0 0 0 0 0,0 0-1 0 0,-1 1 1 0 0,1-1 0 0 0,0 1 0 0 0,0 0-1 0 0,0 0 1 0 0,-1 1 0 0 0,1-1 0 0 0,-4 2-1 0 0,-3 0-662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54 320 0 0,'1'-10'469'0'0,"-5"-25"1750"0"0,4 34-2186 0 0,-1 1 0 0 0,1-1 0 0 0,-1 0 1 0 0,1 1-1 0 0,-1-1 0 0 0,0 1 0 0 0,1-1 0 0 0,-1 1 0 0 0,0-1 0 0 0,1 1 0 0 0,-1 0 1 0 0,0-1-1 0 0,0 1 0 0 0,1 0 0 0 0,-1-1 0 0 0,0 1 0 0 0,0 0 0 0 0,1 0 0 0 0,-1 0 1 0 0,0 0-1 0 0,0 0 0 0 0,0 0 0 0 0,1 0 0 0 0,-1 0 0 0 0,0 0 0 0 0,0 0 1 0 0,0 0-1 0 0,1 1 0 0 0,-1-1 0 0 0,0 0 0 0 0,0 0 0 0 0,1 1 0 0 0,-1-1 0 0 0,0 0 1 0 0,0 1-1 0 0,1-1 0 0 0,-1 1 0 0 0,1-1 0 0 0,-1 1 0 0 0,0 0 0 0 0,-6 4 174 0 0,0 0 0 0 0,0 0-1 0 0,0 1 1 0 0,1 0 0 0 0,0 0-1 0 0,1 1 1 0 0,-1-1 0 0 0,1 1 0 0 0,0 0-1 0 0,1 0 1 0 0,0 1 0 0 0,0 0-1 0 0,1-1 1 0 0,-5 14 0 0 0,-2 12 777 0 0,1 0 0 0 0,-5 39 1 0 0,14-68-922 0 0,-8 53 613 0 0,3 0 0 0 0,3 98 0 0 0,18 24-2850 0 0,-16-171 1678 0 0,1-1 1 0 0,0 1-1 0 0,0 0 1 0 0,1 0-1 0 0,0-1 1 0 0,1 1-1 0 0,0-1 1 0 0,0 0-1 0 0,0 0 0 0 0,1 0 1 0 0,0 0-1 0 0,0-1 1 0 0,1 1-1 0 0,-1-1 1 0 0,8 7-1 0 0,3-2-964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76 748 0 0,'2'-4'653'0'0,"-1"1"0"0"0,0-1 0 0 0,0 1 0 0 0,0-1 0 0 0,0 0 0 0 0,0 0-1 0 0,-1 1 1 0 0,0-8 0 0 0,0 10-581 0 0,0 0 0 0 0,-1-1 0 0 0,1 1 0 0 0,-1 0 0 0 0,0 0 0 0 0,1-1 0 0 0,-1 1 0 0 0,0 0 0 0 0,0 0 0 0 0,0 0 0 0 0,1 0 0 0 0,-1 0 0 0 0,0 0 0 0 0,-1 0 0 0 0,1 1 0 0 0,0-1 0 0 0,0 0 0 0 0,0 1 0 0 0,0-1 0 0 0,-1 0 0 0 0,1 1 0 0 0,0-1 0 0 0,0 1 0 0 0,-1 0 0 0 0,1-1 0 0 0,0 1-1 0 0,-3 0 1 0 0,-20-5-358 0 0,0 2-1 0 0,0 0 1 0 0,0 2-1 0 0,-26 1 1 0 0,25 2-1043 0 0,1 1 0 0 0,-1 0 0 0 0,-46 15 0 0 0,37-6-18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7 580 0 0,'0'0'78'0'0,"0"0"1"0"0,0 0-1 0 0,0 0 0 0 0,0 0 1 0 0,0 0-1 0 0,-1 0 0 0 0,1 0 1 0 0,0 0-1 0 0,0 0 0 0 0,0 0 1 0 0,0 0-1 0 0,0-1 0 0 0,0 1 1 0 0,0 0-1 0 0,0 0 0 0 0,0 0 1 0 0,0 0-1 0 0,0 0 0 0 0,0 0 1 0 0,0 0-1 0 0,0-1 0 0 0,0 1 1 0 0,-1 0-1 0 0,1 0 0 0 0,0 0 1 0 0,0 0-1 0 0,0 0 0 0 0,0 0 1 0 0,0-1-1 0 0,1 1 0 0 0,-1 0 1 0 0,0 0-1 0 0,0 0 0 0 0,0 0 1 0 0,0 0-1 0 0,0 0 0 0 0,0-1 1 0 0,0 1-1 0 0,0 0 0 0 0,0 0 1 0 0,0 0-1 0 0,0 0 0 0 0,0 0 1 0 0,0 0-1 0 0,0 0 0 0 0,0 0 1 0 0,1 0-1 0 0,-1-1 0 0 0,0 1 0 0 0,0 0 1 0 0,0 0-1 0 0,-23-1 932 0 0,-31 3-926 0 0,38 1 14 0 0,0 1 0 0 0,0 0 0 0 0,0 1 0 0 0,0 1 0 0 0,1 0 0 0 0,-1 1 0 0 0,-13 9 0 0 0,25-14 46 0 0,0 1 0 0 0,0 0 0 0 0,0 0 1 0 0,0 0-1 0 0,1 0 0 0 0,-1 1 0 0 0,1-1 0 0 0,0 1 0 0 0,0 0 1 0 0,1 0-1 0 0,-1 0 0 0 0,-3 7 0 0 0,6-8 85 0 0,-1 0 1 0 0,0 1-1 0 0,1-1 0 0 0,-1 0 0 0 0,1 0 0 0 0,0 0 1 0 0,0 0-1 0 0,1 0 0 0 0,-1 0 0 0 0,0 0 1 0 0,1 0-1 0 0,0 0 0 0 0,0 0 0 0 0,0 0 0 0 0,0 0 1 0 0,0 0-1 0 0,1 0 0 0 0,-1 0 0 0 0,1-1 0 0 0,-1 1 1 0 0,4 3-1 0 0,72 81 3108 0 0,-57-68-3361 0 0,-1 2 0 0 0,-1 0 0 0 0,30 47 1 0 0,-47-67-127 0 0,0 0 0 0 0,-1 0 0 0 0,1 0 0 0 0,0 0 0 0 0,-1 0 0 0 0,1 1 0 0 0,-1-1 0 0 0,1 0 0 0 0,-1 0 0 0 0,0 1 0 0 0,1-1 0 0 0,-1 0 0 0 0,0 1 0 0 0,0-1 1 0 0,0 0-1 0 0,0 1 0 0 0,0-1 0 0 0,0 0 0 0 0,-1 1 0 0 0,1-1 0 0 0,0 0 0 0 0,-1 1 0 0 0,1-1 0 0 0,-1 0 0 0 0,1 0 0 0 0,-1 0 0 0 0,1 1 0 0 0,-1-1 0 0 0,0 0 0 0 0,0 0 1 0 0,1 0-1 0 0,-1 0 0 0 0,0 0 0 0 0,0 0 0 0 0,0 0 0 0 0,0-1 0 0 0,0 1 0 0 0,-1 0 0 0 0,1 0 0 0 0,0-1 0 0 0,0 1 0 0 0,0-1 0 0 0,0 1 0 0 0,-1-1 0 0 0,1 1 0 0 0,0-1 1 0 0,-1 0-1 0 0,1 0 0 0 0,0 0 0 0 0,-1 0 0 0 0,-1 0 0 0 0,-4 1-475 0 0,0 0 1 0 0,1-1-1 0 0,-1 0 1 0 0,1 0 0 0 0,-1 0-1 0 0,0-1 1 0 0,1 0-1 0 0,-1-1 1 0 0,-9-2-1 0 0,0-5-610 0 0,4-2 134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6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44 168 0 0,'1'-1'125'0'0,"1"0"0"0"0,-1 1 0 0 0,0-1 0 0 0,1 0 1 0 0,-1 0-1 0 0,0 0 0 0 0,1 0 0 0 0,-1 0 0 0 0,0 0 0 0 0,0-1 0 0 0,0 1 0 0 0,0 0 0 0 0,0-1 1 0 0,0 1-1 0 0,0 0 0 0 0,-1-1 0 0 0,1 1 0 0 0,0-1 0 0 0,-1 1 0 0 0,1-3 0 0 0,-1 3-76 0 0,0 0-1 0 0,-1 0 1 0 0,1 0-1 0 0,-1 0 1 0 0,0 1-1 0 0,1-1 1 0 0,-1 0-1 0 0,0 0 1 0 0,1 1-1 0 0,-1-1 0 0 0,0 1 1 0 0,0-1-1 0 0,0 0 1 0 0,0 1-1 0 0,1 0 1 0 0,-1-1-1 0 0,0 1 1 0 0,0-1-1 0 0,0 1 1 0 0,0 0-1 0 0,0 0 1 0 0,0 0-1 0 0,-2-1 1 0 0,-7 0 55 0 0,1 0 1 0 0,-1 0 0 0 0,0 1-1 0 0,0 0 1 0 0,-16 3-1 0 0,19 0-40 0 0,-1-1 0 0 0,1 1 0 0 0,0 0 0 0 0,0 0 0 0 0,1 1-1 0 0,-1 0 1 0 0,1 0 0 0 0,0 1 0 0 0,0 0 0 0 0,0 0-1 0 0,1 0 1 0 0,0 1 0 0 0,0 0 0 0 0,0 0 0 0 0,0 0-1 0 0,1 0 1 0 0,0 1 0 0 0,1-1 0 0 0,-1 1 0 0 0,1 0 0 0 0,1 0-1 0 0,-1 1 1 0 0,1-1 0 0 0,-2 14 0 0 0,2-10 283 0 0,0 0 1 0 0,0 0-1 0 0,1 0 1 0 0,0 1-1 0 0,1-1 1 0 0,1 0 0 0 0,0 0-1 0 0,0 0 1 0 0,1 0-1 0 0,0 0 1 0 0,1 0-1 0 0,1 0 1 0 0,-1 0-1 0 0,2-1 1 0 0,-1 0-1 0 0,10 15 1 0 0,-13-24-288 0 0,0 0 0 0 0,0 0 0 0 0,0 0 1 0 0,0 0-1 0 0,0 0 0 0 0,0-1 0 0 0,1 1 0 0 0,-1 0 1 0 0,0-1-1 0 0,0 1 0 0 0,0-1 0 0 0,1 1 1 0 0,-1-1-1 0 0,0 0 0 0 0,0 1 0 0 0,1-1 0 0 0,-1 0 1 0 0,0 0-1 0 0,1 0 0 0 0,-1 0 0 0 0,0 0 0 0 0,1 0 1 0 0,-1-1-1 0 0,0 1 0 0 0,1 0 0 0 0,-1-1 1 0 0,0 1-1 0 0,0 0 0 0 0,0-1 0 0 0,1 0 0 0 0,-1 1 1 0 0,0-1-1 0 0,0 0 0 0 0,0 1 0 0 0,0-1 0 0 0,0 0 1 0 0,0 0-1 0 0,0 0 0 0 0,0 0 0 0 0,0 0 1 0 0,0-2-1 0 0,6-3-33 0 0,-1-1 0 0 0,0 0 0 0 0,-1-1-1 0 0,8-11 1 0 0,-4-1-24 0 0,0 0-1 0 0,-2-1 0 0 0,0 1 1 0 0,-1-2-1 0 0,-1 1 0 0 0,-1 0 1 0 0,-1-1-1 0 0,-1 0 0 0 0,-1-24 1 0 0,9 117-3180 0 0,23 80 1 0 0,-3-15-3593 0 0,-22-112 5490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24575,'-24'260'0,"14"55"-10,-5 312-1345,15-589-5471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0 135 356 0 0,'2'-12'4276'0'0,"1"12"-1555"0"0,8 28-371 0 0,6 47-1565 0 0,12 82-485 0 0,-27-148-272 0 0,-2-8-10 0 0,0 0 0 0 0,0 0-1 0 0,0 0 1 0 0,0 0 0 0 0,0 1-1 0 0,0-1 1 0 0,1 0 0 0 0,-1 0-1 0 0,1 0 1 0 0,-1 0 0 0 0,0 0-1 0 0,1 0 1 0 0,0 0 0 0 0,-1 0-1 0 0,1 0 1 0 0,0 0 0 0 0,-1 0 0 0 0,1 0-1 0 0,0-1 1 0 0,1 2 0 0 0,7-17 161 0 0,0-42-146 0 0,-14-188 49 0 0,4 244-58 0 0,1 0 0 0 0,0 0 0 0 0,0 0 0 0 0,0 0 0 0 0,-1-1 0 0 0,1 1 0 0 0,0 0 0 0 0,0 0 0 0 0,1 0 0 0 0,-1 0-1 0 0,0-1 1 0 0,0 1 0 0 0,0 0 0 0 0,1 0 0 0 0,-1 0 0 0 0,1 0 0 0 0,-1 0 0 0 0,1 0 0 0 0,-1 0 0 0 0,1 0 0 0 0,0 0 0 0 0,-1 0-1 0 0,1 0 1 0 0,0 0 0 0 0,0 0 0 0 0,-1 1 0 0 0,1-1 0 0 0,0 0 0 0 0,0 1 0 0 0,0-1 0 0 0,0 0 0 0 0,0 1 0 0 0,0-1 0 0 0,0 1-1 0 0,0 0 1 0 0,1-1 0 0 0,-1 1 0 0 0,0 0 0 0 0,0-1 0 0 0,0 1 0 0 0,0 0 0 0 0,0 0 0 0 0,1 0 0 0 0,-1 0 0 0 0,0 0 0 0 0,0 0-1 0 0,0 1 1 0 0,0-1 0 0 0,0 0 0 0 0,1 1 0 0 0,-1-1 0 0 0,0 0 0 0 0,1 2 0 0 0,3 0 80 0 0,1 1 1 0 0,-1-1-1 0 0,0 1 1 0 0,0 1 0 0 0,0-1-1 0 0,0 1 1 0 0,-1 0-1 0 0,8 8 1 0 0,19 29 3 0 0,44 81 1 0 0,-75-120-132 0 0,1-1 0 0 0,-1 0 0 0 0,0 0 0 0 0,1 0 0 0 0,0 0 0 0 0,-1 1 1 0 0,1-1-1 0 0,0 0 0 0 0,0 0 0 0 0,-1 0 0 0 0,1 0 0 0 0,0 0 0 0 0,0-1 0 0 0,0 1 0 0 0,0 0 0 0 0,0 0 1 0 0,0-1-1 0 0,0 1 0 0 0,1 0 0 0 0,-1-1 0 0 0,2 1 0 0 0,-2-2-52 0 0,0 0-1 0 0,-1 1 1 0 0,1-1 0 0 0,0 0 0 0 0,0 0-1 0 0,0 0 1 0 0,-1 0 0 0 0,1-1-1 0 0,-1 1 1 0 0,1 0 0 0 0,-1 0 0 0 0,1 0-1 0 0,-1 0 1 0 0,1-1 0 0 0,-1 1 0 0 0,0 0-1 0 0,0 0 1 0 0,0-1 0 0 0,0-1-1 0 0,-1-49-1888 0 0,0 45 1603 0 0,0 0-1 0 0,0 0 1 0 0,1 0-1 0 0,0 0 1 0 0,1 0-1 0 0,-1 1 1 0 0,3-11-1 0 0,-2 17 338 0 0,-1-1 0 0 0,0 0 0 0 0,1 1-1 0 0,-1-1 1 0 0,1 0 0 0 0,-1 1 0 0 0,1-1 0 0 0,0 0 0 0 0,-1 1-1 0 0,1-1 1 0 0,0 1 0 0 0,-1-1 0 0 0,1 1 0 0 0,0-1 0 0 0,0 1 0 0 0,-1 0-1 0 0,1-1 1 0 0,0 1 0 0 0,0 0 0 0 0,0 0 0 0 0,-1-1 0 0 0,1 1 0 0 0,0 0-1 0 0,0 0 1 0 0,0 0 0 0 0,0 0 0 0 0,-1 0 0 0 0,1 0 0 0 0,0 0-1 0 0,0 0 1 0 0,0 1 0 0 0,0-1 0 0 0,-1 0 0 0 0,1 0 0 0 0,0 1 0 0 0,0-1-1 0 0,-1 1 1 0 0,1-1 0 0 0,0 0 0 0 0,0 1 0 0 0,-1-1 0 0 0,2 2 0 0 0,40 27-101 0 0,-30-21 105 0 0,-5-3 81 0 0,0 0 1 0 0,1-1 0 0 0,0 0 0 0 0,0 0-1 0 0,0-1 1 0 0,0 0 0 0 0,0 0 0 0 0,1-1 0 0 0,-1 0-1 0 0,1 0 1 0 0,0-1 0 0 0,-1-1 0 0 0,1 1 0 0 0,0-1-1 0 0,0-1 1 0 0,-1 1 0 0 0,1-2 0 0 0,16-3-1 0 0,-18 2-60 0 0,0 0 0 0 0,0 0 0 0 0,-1-1-1 0 0,1 1 1 0 0,-1-2 0 0 0,1 1-1 0 0,-1-1 1 0 0,0 0 0 0 0,-1 0-1 0 0,0 0 1 0 0,1-1 0 0 0,-2 0 0 0 0,1 0-1 0 0,-1 0 1 0 0,0-1 0 0 0,0 0-1 0 0,0 1 1 0 0,-1-1 0 0 0,0 0 0 0 0,-1-1-1 0 0,4-13 1 0 0,-5 17-68 0 0,0-1 0 0 0,0 0 0 0 0,0 1 0 0 0,0-1 0 0 0,-1 1 0 0 0,0-1 0 0 0,0 0 0 0 0,0 1-1 0 0,-1-1 1 0 0,1 0 0 0 0,-1 1 0 0 0,-2-6 0 0 0,3 10 45 0 0,0-1 0 0 0,-1 0-1 0 0,1 0 1 0 0,-1 1 0 0 0,1-1-1 0 0,-1 0 1 0 0,1 1-1 0 0,-1-1 1 0 0,1 1 0 0 0,-1-1-1 0 0,0 1 1 0 0,1-1 0 0 0,-1 1-1 0 0,0-1 1 0 0,0 1 0 0 0,1-1-1 0 0,-1 1 1 0 0,0 0 0 0 0,0 0-1 0 0,0-1 1 0 0,1 1 0 0 0,-1 0-1 0 0,0 0 1 0 0,0 0 0 0 0,-1 0-1 0 0,-1 0 14 0 0,0 1-1 0 0,1-1 1 0 0,-1 1-1 0 0,0 0 1 0 0,0 0 0 0 0,0 0-1 0 0,1 0 1 0 0,-1 0-1 0 0,1 1 1 0 0,-1-1-1 0 0,-2 3 1 0 0,-10 7 32 0 0,0 0 0 0 0,1 2-1 0 0,1-1 1 0 0,0 2 0 0 0,1 0 0 0 0,0 0 0 0 0,1 1 0 0 0,-15 26 0 0 0,21-33 153 0 0,0 1-1 0 0,1 0 1 0 0,0 0 0 0 0,1 0 0 0 0,0 1 0 0 0,0-1 0 0 0,1 1 0 0 0,0 0 0 0 0,1 0-1 0 0,0-1 1 0 0,0 1 0 0 0,1 0 0 0 0,1 0 0 0 0,0 0 0 0 0,0 0 0 0 0,0 0 0 0 0,6 14-1 0 0,-6-20-91 0 0,0-1-1 0 0,1 1 1 0 0,0-1-1 0 0,-1 0 0 0 0,2 1 1 0 0,-1-1-1 0 0,0 0 1 0 0,0 0-1 0 0,1-1 0 0 0,0 1 1 0 0,-1 0-1 0 0,1-1 1 0 0,0 1-1 0 0,0-1 0 0 0,1 0 1 0 0,-1 0-1 0 0,0-1 1 0 0,5 3-1 0 0,-1-2-48 0 0,0 0 1 0 0,0-1-1 0 0,0 0 1 0 0,0 0-1 0 0,0 0 1 0 0,0-1-1 0 0,0 0 1 0 0,0 0-1 0 0,9-2 1 0 0,6-3-310 0 0,-1 0 0 0 0,1-1 0 0 0,-1-1 0 0 0,-1-1 0 0 0,28-15 0 0 0,106-71-3367 0 0,-74 44 513 0 0,-55 36 1828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0 848 0 0,'-2'64'8365'0'0,"-1"0"-4155"0"0,-1 116-1133 0 0,51 259-1999 0 0,-47-434-1019 0 0,5 25 250 0 0,-5-30-305 0 0,-1 0 0 0 0,1 1-1 0 0,0-1 1 0 0,0 1 0 0 0,0-1-1 0 0,0 0 1 0 0,0 1 0 0 0,0-1-1 0 0,0 1 1 0 0,0-1 0 0 0,0 1-1 0 0,0-1 1 0 0,0 0-1 0 0,1 1 1 0 0,-1-1 0 0 0,0 0-1 0 0,0 1 1 0 0,0-1 0 0 0,0 1-1 0 0,1-1 1 0 0,-1 0 0 0 0,0 1-1 0 0,0-1 1 0 0,1 0 0 0 0,-1 1-1 0 0,0-1 1 0 0,1 0 0 0 0,-1 0-1 0 0,0 1 1 0 0,1-1 0 0 0,-1 0-1 0 0,0 0 1 0 0,1 0 0 0 0,-1 1-1 0 0,0-1 1 0 0,1 0 0 0 0,-1 0-1 0 0,1 0 1 0 0,-1 0 0 0 0,0 0-1 0 0,1 0 1 0 0,0 0 0 0 0,0-3-13 0 0,1 1-1 0 0,-1-1 1 0 0,0 0 0 0 0,0 0 0 0 0,0 0 0 0 0,0-1 0 0 0,0 1 0 0 0,-1 0 0 0 0,1 0-1 0 0,-1 0 1 0 0,0-6 0 0 0,1-7-3 0 0,2-5 13 0 0,17-78-60 0 0,-18 90 75 0 0,1 1-1 0 0,0 0 0 0 0,0 0 0 0 0,1 0 1 0 0,0 0-1 0 0,0 0 0 0 0,1 1 0 0 0,0 0 1 0 0,7-8-1 0 0,-11 13-2 0 0,1 1 0 0 0,-1 0 0 0 0,0-1 0 0 0,1 1 0 0 0,-1 0 0 0 0,1 0 0 0 0,-1 0 0 0 0,1 0 0 0 0,0 0 0 0 0,-1 1 0 0 0,1-1 0 0 0,0 0 0 0 0,0 1 0 0 0,-1 0 0 0 0,1-1 0 0 0,0 1 0 0 0,0 0 0 0 0,0 0 0 0 0,0-1 0 0 0,-1 2 0 0 0,1-1 0 0 0,3 0 0 0 0,-1 1-5 0 0,-1 1-1 0 0,0-1 1 0 0,1 1 0 0 0,-1-1 0 0 0,0 1 0 0 0,0 0 0 0 0,0 0 0 0 0,0 1 0 0 0,0-1-1 0 0,-1 1 1 0 0,3 2 0 0 0,7 9-151 0 0,-1 1-1 0 0,0 1 0 0 0,13 26 1 0 0,-19-35-4 0 0,11 28-1072 0 0,13 25-2969 0 0,-27-56 3520 0 0,0-1-1 0 0,-1 0 1 0 0,1-1 0 0 0,1 1 0 0 0,-1 0-1 0 0,0-1 1 0 0,1 1 0 0 0,-1-1 0 0 0,1 0-1 0 0,0 1 1 0 0,0-1 0 0 0,0-1 0 0 0,0 1-1 0 0,3 1 1 0 0,0-2-1050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0 348 660 0 0,'33'-14'4607'0'0,"31"-15"920"0"0,-9-7-3487 0 0,-50 31-2117 0 0,0 1 1 0 0,0-1-1 0 0,-1 0 1 0 0,0 0 0 0 0,0-1-1 0 0,0 1 1 0 0,-1-1 0 0 0,1 0-1 0 0,-1 0 1 0 0,-1 0-1 0 0,1 0 1 0 0,-1-1 0 0 0,0 1-1 0 0,-1 0 1 0 0,0-1 0 0 0,0 0-1 0 0,0 1 1 0 0,-1-14-1 0 0,1 16-111 0 0,-6-59-2338 0 0,5 60 2409 0 0,0 0-1 0 0,-1 1 1 0 0,1-1-1 0 0,-1 1 1 0 0,0-1-1 0 0,0 0 1 0 0,0 1-1 0 0,0 0 1 0 0,0-1-1 0 0,-1 1 1 0 0,1 0-1 0 0,-1-1 1 0 0,1 1-1 0 0,-1 0 1 0 0,0 0-1 0 0,0 0 0 0 0,0 0 1 0 0,0 1-1 0 0,-4-3 1 0 0,4 3 94 0 0,-1 1 1 0 0,1 0-1 0 0,0 0 1 0 0,-1 0-1 0 0,1 0 1 0 0,-1 0-1 0 0,1 0 1 0 0,0 1-1 0 0,-1-1 1 0 0,1 1 0 0 0,0-1-1 0 0,0 1 1 0 0,0 0-1 0 0,-1 0 1 0 0,1 0-1 0 0,0 1 1 0 0,0-1-1 0 0,0 0 1 0 0,1 1-1 0 0,-1-1 1 0 0,0 1-1 0 0,0-1 1 0 0,1 1-1 0 0,-1 0 1 0 0,1 0-1 0 0,-2 2 1 0 0,-5 6 85 0 0,1-1 0 0 0,1 1 0 0 0,-11 20 0 0 0,9-14 470 0 0,1 1 0 0 0,0 0 0 0 0,2 1 0 0 0,0 0 0 0 0,1-1 0 0 0,0 1 0 0 0,2 1 0 0 0,0-1 0 0 0,1 0 0 0 0,1 1 0 0 0,1-1 0 0 0,0 0 0 0 0,1 0 0 0 0,1 0 0 0 0,1 0 0 0 0,10 28 0 0 0,-13-42-518 0 0,0-1 1 0 0,0 0-1 0 0,1 0 0 0 0,0 0 0 0 0,-1 0 1 0 0,1 0-1 0 0,0 0 0 0 0,0-1 1 0 0,1 1-1 0 0,-1-1 0 0 0,1 1 1 0 0,-1-1-1 0 0,1 0 0 0 0,0 0 0 0 0,0 0 1 0 0,-1 0-1 0 0,1-1 0 0 0,1 1 1 0 0,-1-1-1 0 0,3 2 0 0 0,-1-3-136 0 0,-1 1 0 0 0,0-1 0 0 0,1 0 1 0 0,-1 0-1 0 0,0 0 0 0 0,1-1 0 0 0,-1 1 0 0 0,1-1 0 0 0,-1 0 0 0 0,0 0 0 0 0,0-1 1 0 0,0 1-1 0 0,7-4 0 0 0,3-4-433 0 0,0 1 0 0 0,0-2 0 0 0,-1 0 0 0 0,0 0 0 0 0,-1-1 0 0 0,0-1 0 0 0,11-15 0 0 0,-6 5-51 0 0,-2-2 1 0 0,-1 0-1 0 0,-1 0 1 0 0,-1-1-1 0 0,-1-1 1 0 0,-1 0-1 0 0,-2-1 1 0 0,0 1 0 0 0,-2-1-1 0 0,6-53 1 0 0,-7 23 2955 0 0,-12 70 2761 0 0,0 16-2563 0 0,8 3-1296 0 0,2 1-1 0 0,9 47 1 0 0,-5-48-2328 0 0,2-1-1 0 0,17 46 1 0 0,-23-71 326 0 0,0 0 0 0 0,1 0 1 0 0,-1 0-1 0 0,1 0 0 0 0,9 9 1 0 0,-12-14 532 0 0,0 0 1 0 0,0 1 0 0 0,0-1-1 0 0,0 0 1 0 0,0 0 0 0 0,0 0 0 0 0,0 0-1 0 0,1 0 1 0 0,-1-1 0 0 0,0 1-1 0 0,1 0 1 0 0,-1 0 0 0 0,1-1-1 0 0,-1 1 1 0 0,1-1 0 0 0,-1 0 0 0 0,1 1-1 0 0,-1-1 1 0 0,1 0 0 0 0,-1 0-1 0 0,1 0 1 0 0,-1 0 0 0 0,1 0 0 0 0,-1 0-1 0 0,1 0 1 0 0,-1 0 0 0 0,1-1-1 0 0,-1 1 1 0 0,1-1 0 0 0,-1 1-1 0 0,3-2 1 0 0,6-8-1371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8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68 1140 0 0,'-5'-15'1364'0'0,"-4"2"152"0"0,9 4-128 0 0,-10 1-219 0 0,10 1-201 0 0,0 3-172 0 0,-5-1-152 0 0,5 3-136 0 0,0 0-156 0 0,0 0-224 0 0,-5 2-280 0 0,5 4-296 0 0,0 1-344 0 0,5 3-404 0 0,0 3-380 0 0,5 2-117 0 0,4 6 61 0 0,5 3 172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11 700 0 0,'0'0'77'0'0,"0"-1"0"0"0,0 1 1 0 0,0-1-1 0 0,-1 1 0 0 0,1-1 0 0 0,0 1 0 0 0,0-1 0 0 0,0 1 1 0 0,-1-1-1 0 0,1 1 0 0 0,0-1 0 0 0,0 1 0 0 0,-1 0 1 0 0,1-1-1 0 0,0 1 0 0 0,-1-1 0 0 0,1 1 0 0 0,0 0 0 0 0,-1 0 1 0 0,1-1-1 0 0,-1 1 0 0 0,1 0 0 0 0,-1-1 0 0 0,1 1 0 0 0,0 0 1 0 0,-1 0-1 0 0,1 0 0 0 0,-1 0 0 0 0,1-1 0 0 0,-1 1 1 0 0,1 0-1 0 0,-1 0 0 0 0,0 0 0 0 0,-27 2 713 0 0,-23 14-61 0 0,46-14-604 0 0,0 0-1 0 0,1 1 1 0 0,-1 0 0 0 0,1 0-1 0 0,0 0 1 0 0,-1 0-1 0 0,2 1 1 0 0,-1 0 0 0 0,0 0-1 0 0,1 0 1 0 0,0 0-1 0 0,0 0 1 0 0,0 1 0 0 0,-5 9-1 0 0,5-6-3 0 0,0 0 0 0 0,1 0 1 0 0,0 1-1 0 0,0-1 0 0 0,1 1 0 0 0,0-1 0 0 0,0 1 0 0 0,1 14 0 0 0,1-9 80 0 0,1 1 0 0 0,0-1 0 0 0,1 1 0 0 0,1-1 0 0 0,0 0-1 0 0,1 0 1 0 0,0-1 0 0 0,1 1 0 0 0,0-1 0 0 0,14 20 0 0 0,-19-32-174 0 0,0 1 1 0 0,0-1 0 0 0,0 0 0 0 0,0 0 0 0 0,0 1 0 0 0,0-1 0 0 0,0 0 0 0 0,0 0-1 0 0,1 0 1 0 0,-1 0 0 0 0,0-1 0 0 0,0 1 0 0 0,1 0 0 0 0,-1 0 0 0 0,1-1 0 0 0,-1 1-1 0 0,1-1 1 0 0,-1 1 0 0 0,1-1 0 0 0,-1 0 0 0 0,1 1 0 0 0,-1-1 0 0 0,1 0 0 0 0,-1 0-1 0 0,4-1 1 0 0,-3 1-13 0 0,1-1 0 0 0,0-1 0 0 0,-1 1 0 0 0,1 0 0 0 0,-1-1 0 0 0,0 1 0 0 0,0-1 0 0 0,1 0 0 0 0,-1 0 1 0 0,0 0-1 0 0,0 0 0 0 0,-1 0 0 0 0,3-3 0 0 0,3-4-41 0 0,-1 0 0 0 0,-1-1 1 0 0,0 0-1 0 0,0 0 0 0 0,-1 0 1 0 0,4-13-1 0 0,-2-11 246 0 0,-1 0 1 0 0,-1-59-1 0 0,-2 115 682 0 0,0 0-1 0 0,1 0 1 0 0,8 25-1 0 0,5 36 110 0 0,-5 9-586 0 0,0-16-356 0 0,-4 1 0 0 0,-3 119 1 0 0,-5-187-130 0 0,0-1 0 0 0,-1 0 0 0 0,1 0 0 0 0,-2 0 1 0 0,1 0-1 0 0,-1 0 0 0 0,0 0 0 0 0,-1-1 0 0 0,0 1 1 0 0,0-1-1 0 0,-9 12 0 0 0,11-16-43 0 0,0-1 1 0 0,0-1-1 0 0,0 1 0 0 0,0 0 0 0 0,0 0 1 0 0,0-1-1 0 0,0 1 0 0 0,-1-1 0 0 0,1 0 1 0 0,-1 1-1 0 0,1-1 0 0 0,-1-1 0 0 0,1 1 0 0 0,-1 0 1 0 0,1 0-1 0 0,-1-1 0 0 0,0 0 0 0 0,1 1 1 0 0,-1-1-1 0 0,0 0 0 0 0,1 0 0 0 0,-1 0 1 0 0,0-1-1 0 0,1 1 0 0 0,-1-1 0 0 0,0 1 1 0 0,1-1-1 0 0,-1 0 0 0 0,1 0 0 0 0,-1 0 1 0 0,1-1-1 0 0,0 1 0 0 0,-1 0 0 0 0,1-1 1 0 0,0 1-1 0 0,0-1 0 0 0,0 0 0 0 0,0 0 1 0 0,-3-3-1 0 0,-2-3-339 0 0,-1 0 0 0 0,2-1 0 0 0,-1 1 0 0 0,1-1 1 0 0,0-1-1 0 0,1 1 0 0 0,0-1 0 0 0,0 0 0 0 0,1 0 0 0 0,1 0 1 0 0,-5-19-1 0 0,1-11-1590 0 0,-6-72 1 0 0,12 97 1657 0 0,-4-47-913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12 932 0 0,'1'-1'130'0'0,"-1"1"0"0"0,0-1 0 0 0,1 0-1 0 0,-1 1 1 0 0,1-1 0 0 0,-1 0 0 0 0,1 1 0 0 0,-1-1 0 0 0,1 0-1 0 0,0 1 1 0 0,-1-1 0 0 0,1 1 0 0 0,0-1 0 0 0,-1 1 0 0 0,1-1 0 0 0,0 1-1 0 0,0 0 1 0 0,0-1 0 0 0,-1 1 0 0 0,1 0 0 0 0,0 0 0 0 0,0 0-1 0 0,0-1 1 0 0,-1 1 0 0 0,1 0 0 0 0,0 0 0 0 0,0 0 0 0 0,0 0-1 0 0,0 0 1 0 0,-1 1 0 0 0,1-1 0 0 0,2 0 0 0 0,-2 2 94 0 0,1-1 1 0 0,0 0-1 0 0,-1 1 1 0 0,1-1-1 0 0,-1 1 0 0 0,1 0 1 0 0,-1 0-1 0 0,0-1 1 0 0,0 1-1 0 0,0 0 1 0 0,0 0-1 0 0,1 3 1 0 0,18 60 3120 0 0,6 55-344 0 0,16 86-1941 0 0,-28-140-918 0 0,29 82 0 0 0,-39-135-62 0 0,-4-11-65 0 0,1-1 0 0 0,-1 1-1 0 0,0-1 1 0 0,1 0 0 0 0,-1 1-1 0 0,1-1 1 0 0,-1 0-1 0 0,1 0 1 0 0,-1 1 0 0 0,1-1-1 0 0,0 0 1 0 0,0 0 0 0 0,0 0-1 0 0,0 0 1 0 0,0 0 0 0 0,0 0-1 0 0,0 0 1 0 0,0 0-1 0 0,0 0 1 0 0,2 1 0 0 0,-2-2-9 0 0,0 0 0 0 0,0-1 1 0 0,-1 1-1 0 0,1 0 0 0 0,0-1 1 0 0,0 1-1 0 0,0 0 1 0 0,-1-1-1 0 0,1 1 0 0 0,0-1 1 0 0,-1 1-1 0 0,1-1 0 0 0,0 1 1 0 0,-1-1-1 0 0,1 0 0 0 0,-1 1 1 0 0,1-1-1 0 0,-1 0 1 0 0,1 0-1 0 0,-1 1 0 0 0,1-1 1 0 0,-1 0-1 0 0,1-1 0 0 0,3-8 1 0 0,1 0 0 0 0,-2-1-1 0 0,5-19 1 0 0,-2-7-21 0 0,-2 0 0 0 0,0-55-1 0 0,-4 93 16 0 0,1-1 0 0 0,-1 0 0 0 0,0 0 0 0 0,0 0-1 0 0,0 0 1 0 0,0 0 0 0 0,0 0 0 0 0,0 0-1 0 0,0 0 1 0 0,0 0 0 0 0,0 0 0 0 0,0 0-1 0 0,0 0 1 0 0,0 0 0 0 0,0 1 0 0 0,1-1 0 0 0,-1 0-1 0 0,0 0 1 0 0,0 0 0 0 0,0 0 0 0 0,0 0-1 0 0,0 0 1 0 0,0 0 0 0 0,0 0 0 0 0,0 0-1 0 0,0 0 1 0 0,1 0 0 0 0,-1 0 0 0 0,0 0 0 0 0,0 0-1 0 0,0 0 1 0 0,0 0 0 0 0,0 0 0 0 0,0 0-1 0 0,0 0 1 0 0,0 0 0 0 0,0-1 0 0 0,1 1-1 0 0,-1 0 1 0 0,0 0 0 0 0,0 0 0 0 0,0 0 0 0 0,0 0-1 0 0,0 0 1 0 0,0 0 0 0 0,0 0 0 0 0,0 0-1 0 0,0 0 1 0 0,0 0 0 0 0,0 0 0 0 0,0 0-1 0 0,0-1 1 0 0,0 1 0 0 0,0 0 0 0 0,0 0 0 0 0,0 0-1 0 0,0 0 1 0 0,1 0 0 0 0,-1 0 0 0 0,0 0-1 0 0,0 0 1 0 0,0 0 0 0 0,0-1 0 0 0,0 1-1 0 0,0 0 1 0 0,-1 0 0 0 0,11 11-28 0 0,6 15-182 0 0,25 58-1366 0 0,-30-59 12 0 0,1 0 0 0 0,1 0-1 0 0,1-1 1 0 0,23 30 0 0 0,-36-52 1332 0 0,1 0-1 0 0,-1 0 1 0 0,1 0 0 0 0,0-1-1 0 0,-1 1 1 0 0,1 0-1 0 0,0-1 1 0 0,0 1 0 0 0,0-1-1 0 0,0 0 1 0 0,1 1 0 0 0,-1-1-1 0 0,0 0 1 0 0,0 0 0 0 0,1-1-1 0 0,-1 1 1 0 0,0 0 0 0 0,1-1-1 0 0,-1 0 1 0 0,1 1 0 0 0,2-1-1 0 0,10-5-1076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4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0 488 0 0,'4'44'8474'0'0,"11"39"-4511"0"0,-4-28-2239 0 0,25 203 226 0 0,-17-103-2742 0 0,7-1-3507 0 0,-26-150 3844 0 0,1 0 0 0 0,0 0 0 0 0,1 1 0 0 0,-1-1 0 0 0,1 0 1 0 0,0-1-1 0 0,0 1 0 0 0,4 6 0 0 0,-5-9 249 0 0,0 1-1 0 0,0-1 1 0 0,0 0 0 0 0,1 0-1 0 0,-1 0 1 0 0,0 0-1 0 0,1 0 1 0 0,-1 0 0 0 0,0 0-1 0 0,1 0 1 0 0,-1-1 0 0 0,1 1-1 0 0,-1-1 1 0 0,1 1 0 0 0,0-1-1 0 0,-1 1 1 0 0,1-1 0 0 0,-1 0-1 0 0,1 0 1 0 0,0 0 0 0 0,-1 0-1 0 0,1 0 1 0 0,0 0 0 0 0,-1 0-1 0 0,3-1 1 0 0,11-4-1239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5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490 161 380 0 0,'7'-14'1136'0'0,"-2"-4"2426"0"0,-6 17-3501 0 0,0 0 1 0 0,1 1 0 0 0,-1 0-1 0 0,0-1 1 0 0,0 1-1 0 0,0-1 1 0 0,0 1 0 0 0,0 0-1 0 0,1 0 1 0 0,-1-1-1 0 0,0 1 1 0 0,0 0 0 0 0,0 0-1 0 0,0 0 1 0 0,0 0-1 0 0,0 0 1 0 0,0 0 0 0 0,0 0-1 0 0,0 0 1 0 0,0 1-1 0 0,0-1 1 0 0,0 0 0 0 0,1 1-1 0 0,-3 0 1 0 0,-35 6 164 0 0,-204 33 593 0 0,198-36-3008 0 0,-74-2 0 0 0,92-8-69 0 0,17 4 1303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5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86 780 0 0,'2'0'910'0'0,"0"1"-1"0"0,-1 0 1 0 0,1 0 0 0 0,0 1-1 0 0,-1-1 1 0 0,1 0 0 0 0,-1 1-1 0 0,0-1 1 0 0,1 1-1 0 0,-1-1 1 0 0,0 1 0 0 0,1 1-1 0 0,9 26 3790 0 0,-5 40-4760 0 0,-5-38 1024 0 0,4 182-688 0 0,-5-176-266 0 0,0 84-123 0 0,24-230-303 0 0,-11 14 74 0 0,5 1-1 0 0,33-106 1 0 0,-48 191 397 0 0,0 1 0 0 0,0 0 0 0 0,1 0 1 0 0,0 0-1 0 0,0 0 0 0 0,1 1 0 0 0,0-1 0 0 0,0 1 0 0 0,1 0 1 0 0,6-6-1 0 0,-10 12-17 0 0,0-1-1 0 0,0 1 1 0 0,0-1 0 0 0,0 1 0 0 0,0 0-1 0 0,0 0 1 0 0,0 0 0 0 0,1 0 0 0 0,-1 0 0 0 0,0 1-1 0 0,1-1 1 0 0,-1 1 0 0 0,0-1 0 0 0,1 1 0 0 0,-1 0-1 0 0,4 0 1 0 0,-2 0-10 0 0,-1 1 0 0 0,0 0-1 0 0,0 0 1 0 0,1 0 0 0 0,-1 1-1 0 0,0-1 1 0 0,0 1 0 0 0,0 0-1 0 0,-1 0 1 0 0,1 0 0 0 0,0 0-1 0 0,-1 0 1 0 0,1 0 0 0 0,-1 1-1 0 0,3 2 1 0 0,10 14 9 0 0,-1 0 0 0 0,0 0 0 0 0,-2 1 0 0 0,0 1-1 0 0,-1 0 1 0 0,-1 0 0 0 0,7 25 0 0 0,-5-6-2915 0 0,12 59-1 0 0,-3-19-7675 0 0,-20-69 8665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53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3 464 0 0,'19'-1'4774'0'0,"-15"1"-3411"0"0,0-1 1 0 0,0 1 0 0 0,0 0 0 0 0,0 0 0 0 0,-1 0 0 0 0,1 1 0 0 0,0-1 0 0 0,0 1 0 0 0,4 1-1 0 0,-36 14 322 0 0,-292 120-1369 0 0,316-135-340 0 0,-9 5 16 0 0,0 0 1 0 0,0 1 0 0 0,-17 11-1 0 0,83 6 556 0 0,46 17-685 0 0,151 43 1 0 0,-174-64-3832 0 0,2-1-3694 0 0,-72-18 6659 0 0,-6-1 781 0 0,1 0 0 0 0,0 0-1 0 0,0 0 1 0 0,0 0-1 0 0,0 1 1 0 0,-1-1-1 0 0,1 0 1 0 0,0 0-1 0 0,0 0 1 0 0,-1 1-1 0 0,1-1 1 0 0,0 1-1 0 0,0-1 1 0 0,-1 0-1 0 0,1 1 1 0 0,0-1 0 0 0,-1 1-1 0 0,1 0 1 0 0,-1-1-1 0 0,1 1 1 0 0,-1-1-1 0 0,1 1 1 0 0,-1 0-1 0 0,1-1 1 0 0,-1 1-1 0 0,1 0 1 0 0,-1 0-1 0 0,0-1 1 0 0,1 2-1 0 0,3 7-1444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180 258 24575,'0'-16'0,"0"0"0,2 0 0,0 0 0,0 0 0,2 0 0,0 0 0,6-14 0,-8 23 0,2 0 0,-1 1 0,1 0 0,0-1 0,0 1 0,0 1 0,1-1 0,0 1 0,0 0 0,1 0 0,-1 0 0,1 1 0,0 0 0,0 0 0,0 0 0,1 1 0,12-5 0,-8 4 0,0 0 0,-1 1 0,1 1 0,1 0 0,-1 0 0,0 1 0,17 0 0,-22 2 0,1 0 0,-1 0 0,1 1 0,-1 0 0,0 0 0,1 0 0,-1 1 0,0 0 0,0 0 0,-1 0 0,1 1 0,-1 0 0,0 0 0,6 6 0,6 7 0,-1 2 0,-1 0 0,-1 0 0,-1 2 0,0 0 0,-1 0 0,-2 1 0,0 0 0,-1 1 0,-2 0 0,0 1 0,-1-1 0,4 44 0,-8-47 0,0 0 0,-1 0 0,-1 0 0,-1 0 0,-1 0 0,-1-1 0,0 1 0,-2 0 0,0-1 0,-1 0 0,-1-1 0,-1 1 0,0-1 0,-1-1 0,-1 1 0,-1-2 0,-16 21 0,18-27 0,-1-1 0,0 1 0,0-2 0,-1 1 0,0-1 0,0-1 0,-1 0 0,0-1 0,0 0 0,0-1 0,-1 0 0,0-1 0,0 0 0,0-1 0,0-1 0,-1 0 0,1-1 0,-1 0 0,1-1 0,-1 0 0,1-1 0,-1-1 0,1 0 0,0-1 0,0 0 0,0-1 0,0-1 0,1 0 0,-1-1 0,1 0 0,0 0 0,1-2 0,0 1 0,0-1 0,1-1 0,-12-11 0,10 6 0,1-1 0,1 1 0,0-2 0,1 1 0,1-1 0,0-1 0,1 0 0,0 0 0,2 0 0,0 0 0,1-1 0,1 0 0,0 0 0,2 0 0,0 0 0,1 0 0,4-35 0,2 16 0,1 1 0,2 0 0,2 0 0,1 1 0,2 1 0,1 0 0,35-58 0,-29 58-1365,-5 6-5461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5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1116 0 0,'5'-6'14263'0'0,"-4"6"-13923"0"0,13 5 4782 0 0,18 14-5612 0 0,-27-16 1608 0 0,21 11-1059 0 0,1-1 0 0 0,0-1 1 0 0,45 14-1 0 0,35 3-3410 0 0,46 16-10479 0 0,-129-35 11437 0 0,-4 1 533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0 452 0 0,'-19'19'17590'0'0,"31"-8"-14123"0"0,15 13-2748 0 0,-18-20-895 0 0,-1 0 1 0 0,1-1-1 0 0,-1 0 1 0 0,1 0-1 0 0,0-1 1 0 0,0 0-1 0 0,0-1 0 0 0,0 0 1 0 0,0 0-1 0 0,15-1 1 0 0,4-3-2554 0 0,0-1 0 0 0,31-8 1 0 0,34-5-6981 0 0,-73 16 7907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5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6 832 0 0,'2'-5'11895'0'0,"2"25"-8039"0"0,3 32-2553 0 0,11 132 410 0 0,3 31-3309 0 0,-16-73-7828 0 0,-9-94 3947 0 0,3-30 3359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64 251 792 0 0,'-2'13'4732'0'0,"-3"-17"-3705"0"0,-4-20-827 0 0,8 15-175 0 0,0 0 0 0 0,0 1 0 0 0,0-1 0 0 0,1 0 0 0 0,1-11 0 0 0,0 13-28 0 0,0-1 0 0 0,-1 1 0 0 0,0-1 0 0 0,-1 1 0 0 0,0-1 0 0 0,0 0 0 0 0,-3-7 0 0 0,-10-67 88 0 0,11 74-148 0 0,-3-6 1727 0 0,5 38 462 0 0,1 1-1027 0 0,0 31-380 0 0,-2 0 0 0 0,-10 66 0 0 0,10-72-960 0 0,10-1-3420 0 0,0 17-4203 0 0,-8-49 6429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1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31 348 0 0,'0'-1'457'0'0,"0"-1"0"0"0,0 1 1 0 0,0 0-1 0 0,0 0 0 0 0,0 0 0 0 0,0 0 1 0 0,0 0-1 0 0,0 0 0 0 0,1 0 0 0 0,-1 0 0 0 0,0 0 1 0 0,1 0-1 0 0,-1 0 0 0 0,1 0 0 0 0,-1 0 1 0 0,1 0-1 0 0,-1 0 0 0 0,1 1 0 0 0,0-1 0 0 0,-1 0 1 0 0,8-9 7471 0 0,-9 19-7609 0 0,0-1 0 0 0,1 1 0 0 0,-1 0 0 0 0,2-1 0 0 0,-1 1 1 0 0,3 12-1 0 0,-3-20-265 0 0,72 720 212 0 0,-64-668-304 0 0,3 32-140 0 0,-11-89-719 0 0,4-40 517 0 0,16-79 0 0 0,-14 104 391 0 0,0 0 1 0 0,1 0 0 0 0,1 0 0 0 0,1 1 0 0 0,0 0-1 0 0,18-25 1 0 0,-25 41 8 0 0,-1 1 0 0 0,0-1 1 0 0,0 0-1 0 0,1 1 0 0 0,-1-1 0 0 0,1 0 0 0 0,0 1 0 0 0,-1 0 1 0 0,1-1-1 0 0,0 1 0 0 0,0 0 0 0 0,0 0 0 0 0,0 0 0 0 0,-1 0 1 0 0,2 1-1 0 0,-1-1 0 0 0,0 0 0 0 0,0 1 0 0 0,0-1 0 0 0,0 1 1 0 0,0 0-1 0 0,0 0 0 0 0,1 0 0 0 0,-1 0 0 0 0,3 0 0 0 0,-2 2-1 0 0,0-1 0 0 0,0 1 0 0 0,0-1 0 0 0,0 1 0 0 0,0 0 0 0 0,0 0 0 0 0,-1 1 0 0 0,1-1 0 0 0,-1 0 0 0 0,0 1 0 0 0,1 0 0 0 0,-1-1 0 0 0,0 1 0 0 0,2 4 0 0 0,5 12-5 0 0,0 0 0 0 0,0 0 0 0 0,10 41 0 0 0,1 27-78 0 0,3 12-1436 0 0,3-35-4507 0 0,-24-61 5346 0 0,0-1 0 0 0,0 1 0 0 0,0-1 0 0 0,0 1 0 0 0,0-1-1 0 0,1 0 1 0 0,-1 0 0 0 0,1 0 0 0 0,0 0 0 0 0,3 1 0 0 0,6 6-2359 0 0,-6-5 1354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1:59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56 314 160 0 0,'0'1'175'0'0,"0"-1"-1"0"0,0 1 1 0 0,0-1-1 0 0,0 1 1 0 0,0-1 0 0 0,0 1-1 0 0,0-1 1 0 0,0 0-1 0 0,0 1 1 0 0,0-1-1 0 0,0 1 1 0 0,0-1 0 0 0,0 0-1 0 0,0 1 1 0 0,0-1-1 0 0,0 1 1 0 0,-1-1 0 0 0,1 0-1 0 0,0 1 1 0 0,0-1-1 0 0,-1 1 1 0 0,1-1 0 0 0,0 0-1 0 0,0 1 1 0 0,-1-1-1 0 0,1 0 1 0 0,0 0-1 0 0,-1 1 1 0 0,1-1 0 0 0,-1 0-1 0 0,1 0 1 0 0,0 1-1 0 0,-1-1 1 0 0,1 0 0 0 0,-1 0-1 0 0,-15-7 3151 0 0,13 5-3016 0 0,0-1 0 0 0,1 1 1 0 0,-1-1-1 0 0,1 0 0 0 0,-1 0 1 0 0,1 1-1 0 0,0-2 0 0 0,0 1 1 0 0,-2-3-1 0 0,2-7-112 0 0,0 1-1 0 0,0 0 0 0 0,2-1 1 0 0,-1 1-1 0 0,2 0 0 0 0,-1-1 1 0 0,2 1-1 0 0,-1 0 0 0 0,2-1 1 0 0,5-17-1 0 0,-5 22-67 0 0,-1-1 0 0 0,2 1 0 0 0,-1 0 0 0 0,1 0 0 0 0,0 0 0 0 0,1 0 0 0 0,0 0 0 0 0,0 1 0 0 0,0 0 0 0 0,1 0 0 0 0,0 1-1 0 0,1 0 1 0 0,-1 0 0 0 0,1 0 0 0 0,10-6 0 0 0,-13 10-95 0 0,0 0 1 0 0,0 1-1 0 0,0-1 0 0 0,0 1 0 0 0,0-1 0 0 0,0 1 0 0 0,1 1 1 0 0,-1-1-1 0 0,0 1 0 0 0,1-1 0 0 0,-1 1 0 0 0,1 0 1 0 0,-1 1-1 0 0,0-1 0 0 0,0 1 0 0 0,1 0 0 0 0,4 1 0 0 0,-2 1-12 0 0,0 0 0 0 0,-1 1 0 0 0,1-1 0 0 0,-1 1 0 0 0,0 0-1 0 0,0 1 1 0 0,-1 0 0 0 0,1 0 0 0 0,7 8 0 0 0,0 4-7 0 0,0 0 0 0 0,-2 1 0 0 0,1 0 0 0 0,-2 1-1 0 0,-1 0 1 0 0,8 22 0 0 0,-2 0-3 0 0,-2 1 1 0 0,-2 0-1 0 0,9 68 0 0 0,-18-85-13 0 0,0 0 0 0 0,-2 0 0 0 0,-1 0 1 0 0,0 0-1 0 0,-2-1 0 0 0,-1 1 0 0 0,-12 42 0 0 0,10-51 2 0 0,-1 0-1 0 0,-1-1 0 0 0,0 0 1 0 0,-1 0-1 0 0,0-1 0 0 0,-1 0 1 0 0,-1 0-1 0 0,0-1 0 0 0,-1-1 1 0 0,0 0-1 0 0,-1-1 1 0 0,0 0-1 0 0,-1-1 0 0 0,0 0 1 0 0,-1-1-1 0 0,0-1 0 0 0,0 0 1 0 0,-1-1-1 0 0,0 0 0 0 0,-33 7 1 0 0,17-9 392 0 0,32-5-367 0 0,0 0 1 0 0,0 0-1 0 0,0 0 0 0 0,0 0 1 0 0,0 0-1 0 0,0 0 1 0 0,0 0-1 0 0,0 0 0 0 0,0 0 1 0 0,0 0-1 0 0,0 0 1 0 0,0 0-1 0 0,0 0 0 0 0,0 0 1 0 0,0 0-1 0 0,0-1 1 0 0,0 1-1 0 0,0 0 0 0 0,0 0 1 0 0,0 0-1 0 0,0 0 0 0 0,0 0 1 0 0,0 0-1 0 0,0 0 1 0 0,0 0-1 0 0,0 0 0 0 0,0 0 1 0 0,0 0-1 0 0,-1 0 1 0 0,1 0-1 0 0,0 0 0 0 0,0 0 1 0 0,0 0-1 0 0,0 0 1 0 0,20-6 612 0 0,60-12-128 0 0,92-7 1 0 0,-33 5-1532 0 0,-98 13 174 0 0,68-9-5618 0 0,-98 15 5319 0 0,0 1 0 0 0,-1 1 0 0 0,1-1 0 0 0,-1 2 0 0 0,1-1 1 0 0,-1 1-1 0 0,1 1 0 0 0,10 4 0 0 0,3 3-786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20 0 0,'0'-5'12385'0'0,"1"11"-8122"0"0,-1 13-3744 0 0,-2-8-429 0 0,1 1 1 0 0,1-1 0 0 0,0 1-1 0 0,0-1 1 0 0,3 15-1 0 0,1 23 21 0 0,5 114 68 0 0,-4-35-211 0 0,-2-154-15 0 0,1 2 1 0 0,2-1 0 0 0,0 0-1 0 0,1 1 1 0 0,16-33 0 0 0,-22 54 53 0 0,0 0 1 0 0,1-1-1 0 0,-1 1 0 0 0,1 0 1 0 0,0 0-1 0 0,0 0 1 0 0,0 0-1 0 0,1 1 1 0 0,-1-1-1 0 0,0 1 1 0 0,1-1-1 0 0,0 1 1 0 0,0 0-1 0 0,-1 0 1 0 0,1 0-1 0 0,1 0 0 0 0,-1 0 1 0 0,0 1-1 0 0,0 0 1 0 0,5-2-1 0 0,-4 3 0 0 0,0 0-1 0 0,-1 0 0 0 0,1 0 1 0 0,-1 1-1 0 0,1 0 0 0 0,-1 0 1 0 0,0 0-1 0 0,1 0 0 0 0,-1 0 0 0 0,0 0 1 0 0,1 1-1 0 0,-1 0 0 0 0,0 0 1 0 0,0 0-1 0 0,0 0 0 0 0,-1 0 1 0 0,1 0-1 0 0,-1 1 0 0 0,1-1 1 0 0,2 4-1 0 0,10 12-869 0 0,-1 0 0 0 0,-1 1 0 0 0,17 32 0 0 0,18 24-9744 0 0,-39-62 8595 0 0,-4-2 392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1 408 0 0,'1'1'16330'0'0,"0"24"-13416"0"0,1 20-5548 0 0,-1-30 3996 0 0,-1 1-1769 0 0,1 0-1 0 0,0 0 0 0 0,2 0 1 0 0,5 22-1 0 0,-5-30-436 0 0,-1-1-1 0 0,1 0 0 0 0,0-1 1 0 0,1 1-1 0 0,3 6 1 0 0,-4-10-53 0 0,-1 0 0 0 0,0 0 0 0 0,1 0 0 0 0,0 0 0 0 0,0 0 0 0 0,-1-1 0 0 0,2 0 0 0 0,-1 1 1 0 0,0-1-1 0 0,6 2 0 0 0,0 1-452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23 480 0 0,'-8'-8'5578'0'0,"-11"4"-3644"0"0,-29 3-2721 0 0,31 1 1079 0 0,-12-1-791 0 0,17 2-829 0 0,-1-2-1 0 0,1 0 1 0 0,-22-4 0 0 0,29 3 223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0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1 932 0 0,'1'1'932'0'0,"1"0"0"0"0,0 0 0 0 0,-1 0 0 0 0,1 1 0 0 0,-1-1 0 0 0,1 0 0 0 0,-1 1 1 0 0,1-1-1 0 0,-1 1 0 0 0,0-1 0 0 0,2 4 0 0 0,11 27 3036 0 0,2 40-4661 0 0,-13-52 1388 0 0,22 86-4480 0 0,3-2-6128 0 0,-23-88 8292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24575,'4'16'0,"0"0"0,1 0 0,1 0 0,11 21 0,-2-1 0,-11-26 0,207 463 0,130 137 0,-320-571-1365,-5-7-5461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3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24575,'0'1'0,"0"78"0,14 113 0,-3-36 0,-11-156 0,0 0 0,0 1 0,0-1 0,0 0 0,0 1 0,0-1 0,0 0 0,0 0 0,0 1 0,0-1 0,0 0 0,0 1 0,0-1 0,0 0 0,0 1 0,0-1 0,0 0 0,0 0 0,1 1 0,-1-1 0,0 0 0,0 0 0,0 1 0,0-1 0,1 0 0,-1 0 0,0 1 0,0-1 0,1 0 0,-1 0 0,0 0 0,0 1 0,1-1 0,-1 0 0,0 0 0,0 0 0,1 0 0,-1 0 0,1 0 0,6-12 0,2-20 0,-8 26 0,0 0 0,1 0 0,0 0 0,0 0 0,1 0 0,0 0 0,0 0 0,0 1 0,1 0 0,-1-1 0,1 1 0,8-7 0,-10 10 0,0 1 0,1-1 0,-1 1 0,0 0 0,1 0 0,-1 0 0,0 0 0,1 0 0,-1 1 0,1-1 0,-1 1 0,1 0 0,0-1 0,-1 1 0,1 0 0,-1 0 0,1 1 0,0-1 0,-1 1 0,1-1 0,-1 1 0,1 0 0,-1 0 0,0 0 0,1 0 0,-1 0 0,0 0 0,0 1 0,1-1 0,-1 1 0,0 0 0,-1-1 0,3 3 0,3 3-136,0-1-1,-1 1 1,0 0-1,0 1 1,-1-1-1,0 1 1,0 0-1,-1 0 0,5 13 1,-2 1-6690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2:19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17 214 292 0 0,'0'-1'449'0'0,"5"-8"1634"0"0,-3 6-984 0 0,1-1 1855 0 0,5-9-2466 0 0,-2-17-240 0 0,-6-29-352 0 0,0 38 175 0 0,0-22-148 0 0,0 26 154 0 0,0 14 153 0 0,0 6 192 0 0,1 9-426 0 0,0 0 1 0 0,1 0-1 0 0,0 0 0 0 0,5 11 0 0 0,4 24 20 0 0,13 66 30 0 0,-20-88-41 0 0,12 83-16 0 0,-12-34 40 0 0,5-18-4 0 0,6 45-7 0 0,-15-33 146 0 0,0-68-125 0 0,1-1 0 0 0,-1 1 0 0 0,1-1 1 0 0,-1 1-1 0 0,1-1 0 0 0,-1 1 0 0 0,1-1 1 0 0,-1 1-1 0 0,1-1 0 0 0,-1 1 0 0 0,0-1 0 0 0,1 1 1 0 0,-1-1-1 0 0,0 0 0 0 0,1 1 0 0 0,-1-1 1 0 0,0 1-1 0 0,0-1 0 0 0,0 0 0 0 0,0 1 1 0 0,1-1-1 0 0,-1 0 0 0 0,0 0 0 0 0,0 1 0 0 0,0-1 1 0 0,-1 0-1 0 0,1 1 0 0 0,0-1 0 0 0,0 0 1 0 0,0 1-1 0 0,0-1 0 0 0,-1 0 0 0 0,1 1 0 0 0,0-1 1 0 0,-1 0-1 0 0,-51-168-133 0 0,47 148 91 0 0,-29-111-181 0 0,26 84 57 0 0,1-25 121 0 0,-8-35 28 0 0,6 46-54 0 0,9 62 28 0 0,-10-20-179 0 0,10 11 75 0 0,0 8 113 0 0,-1 1 1 0 0,1 0 0 0 0,0-1-1 0 0,0 1 1 0 0,0 0 0 0 0,0-1-1 0 0,0 1 1 0 0,0 0 0 0 0,0-1-1 0 0,0 1 1 0 0,0-1 0 0 0,0 1-1 0 0,0 0 1 0 0,0-1 0 0 0,0 1-1 0 0,0 0 1 0 0,0-1 0 0 0,0 1-1 0 0,0 0 1 0 0,0-1 0 0 0,0 1-1 0 0,0 0 1 0 0,1-1 0 0 0,-1 1-1 0 0,0 0 1 0 0,0-1 0 0 0,0 1-1 0 0,1 0 1 0 0,-1 0-1 0 0,0-1 1 0 0,0 1 0 0 0,1 0-1 0 0,-1 0 1 0 0,0 0 0 0 0,1-1-1 0 0,-1 1 1 0 0,0 0 0 0 0,0 0-1 0 0,1 0 1 0 0,-1 0 0 0 0,0-1-1 0 0,1 1 1 0 0,-1 0 0 0 0,0 0-1 0 0,1 0 1 0 0,-1 0 0 0 0,1 0-1 0 0,-1 0 1 0 0,0 0 0 0 0,1 0-1 0 0,-1 0 1 0 0,1 0 0 0 0,0 0 36 0 0,28 25 178 0 0,-26-18-222 0 0,1 0-1 0 0,-1 1 1 0 0,-1 0 0 0 0,1 0 0 0 0,-1 0 0 0 0,-1 0 0 0 0,1 0 0 0 0,-1 0 0 0 0,0 12 0 0 0,0-7-8 0 0,10 80-49 0 0,10 45-905 0 0,-9-65-492 0 0,-4-30-1269 0 0,18 53-1 0 0,-17-73 1623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3:5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75 648 0 0,'0'-1'333'0'0,"1"1"1"0"0,-1 0-1 0 0,1 0 1 0 0,-1 0-1 0 0,1-1 1 0 0,-1 1-1 0 0,1 0 0 0 0,-1-1 1 0 0,0 1-1 0 0,1 0 1 0 0,-1-1-1 0 0,1 1 1 0 0,-1-1-1 0 0,0 1 0 0 0,1-1 1 0 0,-1 1-1 0 0,0 0 1 0 0,1-1-1 0 0,-1 1 1 0 0,0-1-1 0 0,0 0 0 0 0,0 1 1 0 0,1-1-1 0 0,-1 1 1 0 0,0-1-1 0 0,0 1 1 0 0,0-1-1 0 0,0 1 0 0 0,0-1 1 0 0,0 0-1 0 0,0 1 1 0 0,0-1-1 0 0,0 1 1 0 0,0-1-1 0 0,-1 1 0 0 0,1-2 1 0 0,-17-21 2733 0 0,11 18-3096 0 0,0 0-1 0 0,0 1 1 0 0,0 0 0 0 0,-1 0 0 0 0,-12-6 0 0 0,16 9 38 0 0,-1 1 1 0 0,1 0 0 0 0,0 0-1 0 0,-1 0 1 0 0,1 0-1 0 0,0 1 1 0 0,-1-1 0 0 0,1 1-1 0 0,0 0 1 0 0,-1 0-1 0 0,1 0 1 0 0,0 0-1 0 0,0 0 1 0 0,0 1 0 0 0,0-1-1 0 0,0 1 1 0 0,0 0-1 0 0,1 0 1 0 0,-1 0 0 0 0,0 1-1 0 0,1-1 1 0 0,0 0-1 0 0,-1 1 1 0 0,1 0 0 0 0,0-1-1 0 0,0 1 1 0 0,-2 4-1 0 0,-5 9 14 0 0,0-1 0 0 0,0 2 0 0 0,-10 28 0 0 0,13-22 75 0 0,0 0 0 0 0,2 0 1 0 0,0 1-1 0 0,2-1 0 0 0,0 44 0 0 0,2-65-77 0 0,0-1 1 0 0,0 1-1 0 0,0-1 0 0 0,0 1 1 0 0,0 0-1 0 0,0-1 0 0 0,1 1 0 0 0,-1-1 1 0 0,0 1-1 0 0,1-1 0 0 0,-1 1 1 0 0,1-1-1 0 0,0 1 0 0 0,-1-1 0 0 0,1 1 1 0 0,0-1-1 0 0,0 0 0 0 0,1 2 1 0 0,-1-2-12 0 0,0-1 1 0 0,0 0 0 0 0,-1 1 0 0 0,1-1-1 0 0,0 0 1 0 0,0 0 0 0 0,0 0 0 0 0,-1 1 0 0 0,1-1-1 0 0,0 0 1 0 0,0 0 0 0 0,0 0 0 0 0,0 0-1 0 0,0-1 1 0 0,-1 1 0 0 0,1 0 0 0 0,0 0 0 0 0,0 0-1 0 0,0-1 1 0 0,-1 1 0 0 0,1 0 0 0 0,0-1 0 0 0,1 0-1 0 0,3-2 4 0 0,0-1 0 0 0,-1 1 0 0 0,1-1 0 0 0,-1 0 0 0 0,0 0 0 0 0,0-1 0 0 0,0 1 0 0 0,3-7 0 0 0,6-11-20 0 0,-2-1 1 0 0,-1 0-1 0 0,14-47 0 0 0,-4 11 90 0 0,-20 59-78 0 0,0-1 1 0 0,0 1 0 0 0,0 0 0 0 0,0-1 0 0 0,0 1-1 0 0,0 0 1 0 0,0-1 0 0 0,0 1 0 0 0,1 0 0 0 0,-1-1 0 0 0,0 1-1 0 0,0 0 1 0 0,0-1 0 0 0,0 1 0 0 0,1 0 0 0 0,-1 0-1 0 0,0-1 1 0 0,0 1 0 0 0,1 0 0 0 0,-1 0 0 0 0,0 0-1 0 0,0-1 1 0 0,1 1 0 0 0,-1 0 0 0 0,0 0 0 0 0,1 0-1 0 0,-1 0 1 0 0,0-1 0 0 0,0 1 0 0 0,1 0 0 0 0,-1 0-1 0 0,0 0 1 0 0,1 0 0 0 0,-1 0 0 0 0,0 0 0 0 0,1 0 0 0 0,0 0-1 0 0,8 12 95 0 0,6 24-102 0 0,-14-33 3 0 0,40 116-738 0 0,-12-40-2784 0 0,-28-75 2914 0 0,1 0 0 0 0,0 0-1 0 0,0-1 1 0 0,0 1 0 0 0,0 0 0 0 0,1-1 0 0 0,-1 0 0 0 0,1 1 0 0 0,4 3-1 0 0,-6-7 469 0 0,-1 1-1 0 0,1-1 1 0 0,0 1 0 0 0,0-1-1 0 0,0 1 1 0 0,0-1-1 0 0,0 0 1 0 0,0 1-1 0 0,0-1 1 0 0,0 0-1 0 0,0 0 1 0 0,0 1-1 0 0,0-1 1 0 0,0 0-1 0 0,-1 0 1 0 0,1 0 0 0 0,0-1-1 0 0,0 1 1 0 0,0 0-1 0 0,0 0 1 0 0,0 0-1 0 0,0-1 1 0 0,0 1-1 0 0,0 0 1 0 0,0-1-1 0 0,0 1 1 0 0,0-1-1 0 0,0 1 1 0 0,-1-1 0 0 0,1 1-1 0 0,0-1 1 0 0,0 0-1 0 0,-1 1 1 0 0,1-1-1 0 0,0 0 1 0 0,-1 0-1 0 0,1 1 1 0 0,-1-1-1 0 0,1 0 1 0 0,-1 0 0 0 0,1 0-1 0 0,-1 0 1 0 0,0 0-1 0 0,1 0 1 0 0,-1 0-1 0 0,0-1 1 0 0,6-14-957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3:5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75 756 0 0,'-3'-19'3744'0'0,"-2"27"1010"0"0,3-3-4158 0 0,1 0-1 0 0,0 0 1 0 0,0 0-1 0 0,0 0 1 0 0,1 0 0 0 0,0 0-1 0 0,0 7 1 0 0,29 131 3025 0 0,-29-142-3571 0 0,0 1 0 0 0,0-1 1 0 0,0 0-1 0 0,1 0 1 0 0,-1 0-1 0 0,0 1 1 0 0,0-1-1 0 0,1 0 0 0 0,-1 0 1 0 0,1 0-1 0 0,-1 0 1 0 0,1 0-1 0 0,-1 0 0 0 0,1 0 1 0 0,0 0-1 0 0,0 0 1 0 0,-1 0-1 0 0,1 0 0 0 0,1 1 1 0 0,-1-3-28 0 0,0 1 0 0 0,-1 0 1 0 0,1 0-1 0 0,-1-1 0 0 0,1 1 1 0 0,0-1-1 0 0,-1 1 0 0 0,1 0 1 0 0,-1-1-1 0 0,1 1 0 0 0,-1-1 0 0 0,1 1 1 0 0,-1-1-1 0 0,0 0 0 0 0,1 1 1 0 0,-1-1-1 0 0,0 1 0 0 0,1-1 1 0 0,-1 0-1 0 0,0 1 0 0 0,0-1 0 0 0,1-1 1 0 0,13-49 107 0 0,-7 1-213 0 0,-6 35 24 0 0,1-1 1 0 0,1 0-1 0 0,0 1 1 0 0,1-1-1 0 0,0 1 0 0 0,2 0 1 0 0,9-20-1 0 0,-14 34-18 0 0,1-1-1 0 0,-1 0 1 0 0,1 1-1 0 0,-1-1 1 0 0,1 1-1 0 0,-1 0 1 0 0,1 0-1 0 0,0-1 0 0 0,0 1 1 0 0,-1 0-1 0 0,1 1 1 0 0,0-1-1 0 0,0 0 1 0 0,0 0-1 0 0,0 1 1 0 0,0-1-1 0 0,0 1 0 0 0,0 0 1 0 0,1-1-1 0 0,-1 1 1 0 0,0 0-1 0 0,0 0 1 0 0,0 1-1 0 0,0-1 1 0 0,0 0-1 0 0,0 1 1 0 0,0-1-1 0 0,0 1 0 0 0,0-1 1 0 0,0 1-1 0 0,0 0 1 0 0,0 0-1 0 0,2 2 1 0 0,10 3-1615 0 0,-1 2 0 0 0,-1 0 0 0 0,18 13 0 0 0,-25-17 636 0 0,27 13-2765 0 0,-30-17 3636 0 0,-1 1 0 0 0,1 0 0 0 0,0-1 0 0 0,-1 1 0 0 0,1-1 0 0 0,-1 0 0 0 0,1 1 0 0 0,0-1 0 0 0,-1 0 0 0 0,1 0 0 0 0,0 0 0 0 0,0 0 0 0 0,-1-1 0 0 0,1 1 0 0 0,0 0 0 0 0,-1-1 0 0 0,1 1 0 0 0,-1-1 0 0 0,3 0 0 0 0,1-5-595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3:56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111 350 364 0 0,'4'-13'346'0'0,"-2"5"285"0"0,0 0 0 0 0,0-1 0 0 0,0 0 0 0 0,0-16-1 0 0,-2 25-618 0 0,0 0 1 0 0,0 0-1 0 0,0 0 0 0 0,0 0 0 0 0,0 0 0 0 0,0 0 0 0 0,0 0 0 0 0,0-1 0 0 0,0 1 0 0 0,0 0 0 0 0,0 0 0 0 0,0 0 0 0 0,0 0 0 0 0,0 0 1 0 0,0 0-1 0 0,0 0 0 0 0,0-1 0 0 0,0 1 0 0 0,0 0 0 0 0,0 0 0 0 0,0 0 0 0 0,0 0 0 0 0,-1 0 0 0 0,1 0 0 0 0,0 0 0 0 0,0 0 0 0 0,0 0 0 0 0,0 0 1 0 0,0-1-1 0 0,0 1 0 0 0,0 0 0 0 0,-1 0 0 0 0,1 0 0 0 0,0 0 0 0 0,0 0 0 0 0,0 0 0 0 0,0 0 0 0 0,0 0 0 0 0,0 0 0 0 0,0 0 0 0 0,-1 0 1 0 0,1 0-1 0 0,0 0 0 0 0,0 0 0 0 0,0 0 0 0 0,0 0 0 0 0,0 0 0 0 0,0 0 0 0 0,-1 0 0 0 0,1 0 0 0 0,0 1 0 0 0,0-1 0 0 0,0 0 0 0 0,0 0 1 0 0,0 0-1 0 0,0 0 0 0 0,0 0 0 0 0,-11 8 168 0 0,-7 11-118 0 0,6-2 94 0 0,1 0 0 0 0,1 1 0 0 0,0 0 0 0 0,1 1 0 0 0,1-1 1 0 0,1 2-1 0 0,1-1 0 0 0,1 1 0 0 0,0 0 0 0 0,2 0 0 0 0,-2 30 0 0 0,4-49-101 0 0,1 1 1 0 0,0 0-1 0 0,0-1 0 0 0,0 1 1 0 0,0-1-1 0 0,0 1 1 0 0,1-1-1 0 0,-1 1 0 0 0,0-1 1 0 0,1 1-1 0 0,-1-1 0 0 0,1 1 1 0 0,-1-1-1 0 0,1 0 1 0 0,0 1-1 0 0,0-1 0 0 0,0 0 1 0 0,-1 1-1 0 0,3 1 0 0 0,-2-3-9 0 0,0 0 0 0 0,0 1-1 0 0,0-1 1 0 0,-1 0-1 0 0,1 0 1 0 0,0 0 0 0 0,0 0-1 0 0,0 0 1 0 0,0 1-1 0 0,0-2 1 0 0,0 1 0 0 0,0 0-1 0 0,0 0 1 0 0,0 0-1 0 0,0 0 1 0 0,0-1 0 0 0,0 1-1 0 0,-1 0 1 0 0,1-1-1 0 0,0 1 1 0 0,0 0 0 0 0,1-2-1 0 0,4-2 93 0 0,0 0-1 0 0,0-1 1 0 0,-1 0-1 0 0,1 0 1 0 0,-1 0-1 0 0,6-9 1 0 0,-1-1-86 0 0,-1 0-1 0 0,-1-1 1 0 0,0 0 0 0 0,-1-1 0 0 0,-1 1-1 0 0,-1-1 1 0 0,0 0 0 0 0,-1-1-1 0 0,2-24 1 0 0,0-23 2 0 0,-3-76-1 0 0,-3 115-9 0 0,0-97 2227 0 0,3 172-1825 0 0,3 0 1 0 0,1-1-1 0 0,19 65 1 0 0,-2-6-977 0 0,18 65-2994 0 0,8 46-5004 0 0,-45-174 6958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0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64 208 0 0,'20'-23'15186'0'0,"-17"21"-13690"0"0,-2 2-1462 0 0,-1 0 0 0 0,0 0 0 0 0,1 0 0 0 0,-1-1 0 0 0,0 1 0 0 0,1 0 0 0 0,-1 0 0 0 0,0 0 1 0 0,0-1-1 0 0,1 1 0 0 0,-1 0 0 0 0,0 0 0 0 0,0-1 0 0 0,0 1 0 0 0,1 0 0 0 0,-1 0 0 0 0,0-1 0 0 0,0 1 0 0 0,0 0 0 0 0,0-1 0 0 0,0 1 0 0 0,1 0 0 0 0,-1-1 1 0 0,0 1-1 0 0,0 0 0 0 0,0-1 0 0 0,0 1 0 0 0,0 0 0 0 0,0-1 0 0 0,0 1 0 0 0,0 0 0 0 0,0-1 0 0 0,0 1 0 0 0,0 0 0 0 0,-1-1 0 0 0,1 1 0 0 0,0-1 0 0 0,-4-4-21 0 0,2 3-20 0 0,1 0 1 0 0,-1 1-1 0 0,0-1 0 0 0,0 0 0 0 0,0 1 1 0 0,0-1-1 0 0,0 1 0 0 0,0 0 0 0 0,0-1 1 0 0,0 1-1 0 0,0 0 0 0 0,-1 0 1 0 0,1 0-1 0 0,-1 1 0 0 0,1-1 0 0 0,0 1 1 0 0,-1-1-1 0 0,1 1 0 0 0,-1 0 1 0 0,1 0-1 0 0,-1 0 0 0 0,1 0 0 0 0,-1 0 1 0 0,1 1-1 0 0,-1-1 0 0 0,1 1 0 0 0,-1-1 1 0 0,1 1-1 0 0,0 0 0 0 0,-1 0 1 0 0,1 0-1 0 0,0 0 0 0 0,0 1 0 0 0,-3 1 1 0 0,-2 2-13 0 0,0-1 0 0 0,0 2 1 0 0,0-1-1 0 0,1 1 1 0 0,0 0-1 0 0,0 1 0 0 0,0-1 1 0 0,1 1-1 0 0,-5 9 0 0 0,8-14 22 0 0,1 0 0 0 0,0 0 0 0 0,0 1 0 0 0,0-1 0 0 0,0 0-1 0 0,1 1 1 0 0,-1-1 0 0 0,0 1 0 0 0,1-1 0 0 0,0 1 0 0 0,0-1-1 0 0,0 1 1 0 0,0-1 0 0 0,0 1 0 0 0,0-1 0 0 0,0 1-1 0 0,1-1 1 0 0,-1 1 0 0 0,1-1 0 0 0,0 0 0 0 0,0 1 0 0 0,0-1-1 0 0,0 0 1 0 0,0 0 0 0 0,0 1 0 0 0,1-1 0 0 0,-1 0 0 0 0,1 0-1 0 0,0 0 1 0 0,-1-1 0 0 0,1 1 0 0 0,0 0 0 0 0,0-1-1 0 0,4 4 1 0 0,41 25 146 0 0,-32-21-140 0 0,0 0 1 0 0,-1 1-1 0 0,0 1 0 0 0,20 19 1 0 0,-29-24-29 0 0,1 0 17 0 0,0 1 1 0 0,-1-1-1 0 0,1 1 1 0 0,-1 0 0 0 0,-1 1-1 0 0,6 11 1 0 0,-9-17-13 0 0,0 1-1 0 0,-1-1 1 0 0,1 0 0 0 0,-1 1 0 0 0,0-1 0 0 0,0 0 0 0 0,0 1 0 0 0,0-1 0 0 0,0 0-1 0 0,0 1 1 0 0,-1-1 0 0 0,1 0 0 0 0,-1 0 0 0 0,0 1 0 0 0,1-1 0 0 0,-1 0 0 0 0,0 0-1 0 0,0 0 1 0 0,0 0 0 0 0,-1 0 0 0 0,1 0 0 0 0,0 0 0 0 0,-1 0 0 0 0,0-1 0 0 0,1 1-1 0 0,-1 0 1 0 0,0-1 0 0 0,0 1 0 0 0,-2 1 0 0 0,-2 1-333 0 0,0 0 0 0 0,0 0-1 0 0,0-1 1 0 0,-1 1 0 0 0,1-1 0 0 0,-1-1 0 0 0,-6 3 0 0 0,-3-2-2004 0 0,0 0-1 0 0,-1-1 1 0 0,-26 0 0 0 0,10 0-1325 0 0,18 0 2245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0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1 168 0 0,'0'0'10704'0'0,"0"7"-5475"0"0,0 63-4692 0 0,21 331 7 0 0,-7-206-480 0 0,-13-176-53 0 0,1 18 44 0 0,1 1 0 0 0,13 60 0 0 0,-9-80 297 0 0,1-36-39 0 0,30-190-231 0 0,-38 207-75 0 0,0 0-1 0 0,0-1 1 0 0,0 1-1 0 0,1 0 1 0 0,-1-1-1 0 0,0 1 1 0 0,1 0-1 0 0,-1 0 1 0 0,1-1 0 0 0,-1 1-1 0 0,1 0 1 0 0,0 0-1 0 0,-1 0 1 0 0,1 0-1 0 0,0 0 1 0 0,0 0-1 0 0,0 0 1 0 0,0 0 0 0 0,0 0-1 0 0,0 0 1 0 0,0 0-1 0 0,0 0 1 0 0,0 1-1 0 0,0-1 1 0 0,1 1-1 0 0,-1-1 1 0 0,1 0 0 0 0,0 1-5 0 0,0 0 1 0 0,0 1 0 0 0,0-1-1 0 0,0 1 1 0 0,0-1 0 0 0,0 1-1 0 0,0 0 1 0 0,-1-1 0 0 0,1 1-1 0 0,0 0 1 0 0,0 0 0 0 0,-1 0-1 0 0,1 1 1 0 0,-1-1 0 0 0,4 3-1 0 0,7 9-83 0 0,-1 0-1 0 0,0 0 0 0 0,10 17 1 0 0,-18-25 14 0 0,5 6 666 0 0,-5-5-1509 0 0,1 0 0 0 0,0 0-1 0 0,0-1 1 0 0,1 0 0 0 0,-1 0-1 0 0,10 7 1 0 0,-13-11 604 0 0,0 0-1 0 0,1 0 1 0 0,-1-1-1 0 0,1 1 1 0 0,-1-1 0 0 0,1 1-1 0 0,-1-1 1 0 0,1 0-1 0 0,-1 1 1 0 0,1-1 0 0 0,-1 0-1 0 0,1 0 1 0 0,-1 0 0 0 0,1 0-1 0 0,0 0 1 0 0,-1-1-1 0 0,1 1 1 0 0,-1 0 0 0 0,1-1-1 0 0,-1 1 1 0 0,1-1-1 0 0,-1 1 1 0 0,0-1 0 0 0,1 0-1 0 0,-1 0 1 0 0,0 1 0 0 0,1-1-1 0 0,-1 0 1 0 0,0 0-1 0 0,0 0 1 0 0,0-1 0 0 0,0 1-1 0 0,0 0 1 0 0,1-2-1 0 0,4-5-938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0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39 724 0 0,'-9'0'12777'0'0,"33"-6"-4793"0"0,2 4-6708 0 0,25-6-2973 0 0,6-7-3582 0 0,-42 12 2543 0 0,0 1 0 0 0,0 0 0 0 0,0 1 0 0 0,16 1 0 0 0,-12 2 1171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0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6 624 0 0,'-3'-5'9422'0'0,"-4"26"-5961"0"0,-7 35-1625 0 0,-2 49-1104 0 0,1 57-211 0 0,18 16-4062 0 0,-2-169 2639 0 0,0 0 1 0 0,0 0-1 0 0,1 0 1 0 0,0 0-1 0 0,0-1 1 0 0,1 1-1 0 0,0-1 1 0 0,1 0-1 0 0,0 1 1 0 0,0-1-1 0 0,0-1 1 0 0,8 10-1 0 0,-3-8-405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0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7 340 0 0,'-12'-7'11840'0'0,"12"8"-11607"0"0,-2 8 1331 0 0,-4 19-1350 0 0,5-25-181 0 0,0 1 0 0 0,0-1 0 0 0,1 0 1 0 0,-1 1-1 0 0,1-1 0 0 0,-1 1 1 0 0,1-1-1 0 0,0 1 0 0 0,1 3 0 0 0,0-5-1553 0 0,5 15-10524 0 0,-4-9 12668 0 0,-1 4-1947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0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27 600 0 0,'0'-7'1287'0'0,"0"-6"5322"0"0,0 6-1232 0 0,0 12-4488 0 0,-15 25-1002 0 0,9-20 168 0 0,12-22 123 0 0,-1 5-165 0 0,5-1-4910 0 0,-9 9 4731 0 0,-1-1 0 0 0,1 0 0 0 0,-1 0 0 0 0,1 0 0 0 0,-1 0 0 0 0,1 0 0 0 0,-1 0 0 0 0,0 1-1 0 0,1-1 1 0 0,-1 0 0 0 0,1 0 0 0 0,-1 1 0 0 0,1-1 0 0 0,-1 0 0 0 0,0 1 0 0 0,1-1 0 0 0,-1 0-1 0 0,0 1 1 0 0,1-1 0 0 0,-1 1 0 0 0,0-1 0 0 0,1 1 0 0 0,-1-1 0 0 0,0 0 0 0 0,0 1 0 0 0,0-1 0 0 0,1 1-1 0 0,-1-1 1 0 0,0 1 0 0 0,0-1 0 0 0,0 1 0 0 0,0-1 0 0 0,0 1 0 0 0,0-1 0 0 0,0 1 0 0 0,0-1-1 0 0,0 1 1 0 0,0-1 0 0 0,0 1 0 0 0,0-1 0 0 0,-1 1 0 0 0,1-1 0 0 0,0 1 0 0 0,0 0 0 0 0,0 11-1530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3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24575,'0'-4'0,"0"3"0,0 5 0,-4 2 0,-2 5 0,1 4 0,0 4 0,2 2 0,1 2 0,1 2 0,5 0 0,2 0 0,-1 0 0,0-1 0,-2 1 0,-1-1 0,-1-3-8191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1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87 274 180 0 0,'-12'1'7210'0'0,"-12"-2"918"0"0,-8-4-4920 0 0,31 4-3188 0 0,0 0 1 0 0,0 1-1 0 0,-1-1 1 0 0,1 0 0 0 0,0 0-1 0 0,0 0 1 0 0,0 0-1 0 0,0 0 1 0 0,0 0-1 0 0,0 0 1 0 0,0-1-1 0 0,1 1 1 0 0,-1 0 0 0 0,0 0-1 0 0,1-1 1 0 0,-1 1-1 0 0,1 0 1 0 0,-1-1-1 0 0,1 1 1 0 0,-1-1-1 0 0,1 1 1 0 0,0-1 0 0 0,0 1-1 0 0,0 0 1 0 0,0-1-1 0 0,0 1 1 0 0,0-1-1 0 0,0 1 1 0 0,0-1-1 0 0,1 1 1 0 0,-1-1 0 0 0,1 1-1 0 0,-1 0 1 0 0,1-1-1 0 0,0 0 1 0 0,3-10 24 0 0,1 0 0 0 0,0 1 1 0 0,1 0-1 0 0,1 0 1 0 0,-1 1-1 0 0,1-1 0 0 0,1 2 1 0 0,0-1-1 0 0,1 1 0 0 0,-1 0 1 0 0,13-9-1 0 0,-7 7-56 0 0,0 0 0 0 0,1 0 0 0 0,1 2 0 0 0,0 0-1 0 0,0 0 1 0 0,0 2 0 0 0,20-7 0 0 0,-28 12 8 0 0,0 0 0 0 0,1 0 0 0 0,-1 1 0 0 0,1 0 0 0 0,-1 1 0 0 0,1-1 0 0 0,0 2 0 0 0,-1-1 0 0 0,1 1 0 0 0,-1 0 0 0 0,1 1 0 0 0,-1 0 0 0 0,0 1 0 0 0,12 4 0 0 0,-8-1-3 0 0,0 0 1 0 0,-1 1-1 0 0,0 1 0 0 0,0 0 1 0 0,-1 0-1 0 0,0 1 1 0 0,0 0-1 0 0,14 18 1 0 0,-8-6-6 0 0,-1 1 1 0 0,-1 0-1 0 0,-1 1 1 0 0,-2 1 0 0 0,0 0-1 0 0,-1 0 1 0 0,-1 1 0 0 0,-1 0-1 0 0,4 27 1 0 0,-8-21 7 0 0,-1-1-1 0 0,-2 1 1 0 0,-1-1 0 0 0,-1 1 0 0 0,-2-1-1 0 0,0 1 1 0 0,-3-1 0 0 0,0 0 0 0 0,-2-1-1 0 0,-1 1 1 0 0,-2-1 0 0 0,0-1 0 0 0,-2 0-1 0 0,-1-1 1 0 0,-19 27 0 0 0,13-22 16 0 0,9-12 0 0 0,-1-1 0 0 0,-1-1 1 0 0,0 0-1 0 0,-23 22 0 0 0,12-12-12 0 0,24-28 28 0 0,0 1 1 0 0,0-1 0 0 0,0 0-1 0 0,0 0 1 0 0,0 0-1 0 0,0 1 1 0 0,0-1-1 0 0,0 0 1 0 0,0 0 0 0 0,1 0-1 0 0,-1 1 1 0 0,0-1-1 0 0,0 0 1 0 0,0 0-1 0 0,0 0 1 0 0,0 1 0 0 0,0-1-1 0 0,0 0 1 0 0,0 0-1 0 0,1 0 1 0 0,-1 0-1 0 0,0 1 1 0 0,0-1 0 0 0,0 0-1 0 0,0 0 1 0 0,1 0-1 0 0,-1 0 1 0 0,0 0-1 0 0,0 0 1 0 0,0 1 0 0 0,0-1-1 0 0,1 0 1 0 0,-1 0-1 0 0,0 0 1 0 0,0 0-1 0 0,0 0 1 0 0,1 0 0 0 0,-1 0-1 0 0,0 0 1 0 0,0 0-1 0 0,1 0 1 0 0,-1 0-1 0 0,0 0 1 0 0,0 0 0 0 0,0 0-1 0 0,1 0 1 0 0,-1 0-1 0 0,0 0 1 0 0,0 0-1 0 0,1-1 1 0 0,15 3 43 0 0,-15-2 42 0 0,122 12 217 0 0,94 6 396 0 0,-188-18-1027 0 0,1-1 0 0 0,-1-1 0 0 0,0-1 0 0 0,-1-2-1 0 0,38-10 1 0 0,-57 11-964 0 0,1 0-1 0 0,0-1 0 0 0,-1 0 0 0 0,0-1 1 0 0,0 0-1 0 0,-1 0 0 0 0,0 0 1 0 0,0-1-1 0 0,0-1 0 0 0,-1 1 0 0 0,0-1 1 0 0,0 0-1 0 0,8-14 0 0 0,-9 14 416 0 0,12-14-1115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1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20 700 0 0,'0'-6'708'0'0,"-1"6"-436"0"0,1-1 0 0 0,0 1 1 0 0,0 0-1 0 0,0-1 0 0 0,0 1 0 0 0,0 0 0 0 0,0-1 0 0 0,0 1 1 0 0,0-1-1 0 0,0 1 0 0 0,0-1 0 0 0,0 1 0 0 0,0 0 0 0 0,0-1 1 0 0,0 1-1 0 0,0-1 0 0 0,0 1 0 0 0,0 0 0 0 0,0-1 0 0 0,0 1 1 0 0,1 0-1 0 0,-1-1 0 0 0,2-1 1905 0 0,-2 1-1905 0 0,0 1 1 0 0,1 0-1 0 0,-1 0 0 0 0,1 0 0 0 0,-1-1 0 0 0,0 1 0 0 0,1 0 1 0 0,-1 0-1 0 0,0 0 0 0 0,1 0 0 0 0,-1 0 0 0 0,1 0 0 0 0,-1-1 1 0 0,0 1-1 0 0,2 0 1052 0 0,-2 27 1596 0 0,2 30-2265 0 0,11 71 1 0 0,44 144-574 0 0,-51-222-75 0 0,-5-41-11 0 0,0 1-1 0 0,0-1 0 0 0,1 0 1 0 0,0 0-1 0 0,4 12 0 0 0,5-70-235 0 0,-5 16 229 0 0,20-61-1 0 0,-24 89 21 0 0,0 0 0 0 0,0 0 0 0 0,1 1 0 0 0,0-1 0 0 0,0 1 0 0 0,0 0 0 0 0,0 0 0 0 0,0 0 0 0 0,8-6-1 0 0,-9 9 7 0 0,0 0-1 0 0,1 0 0 0 0,-1 0 1 0 0,1 0-1 0 0,-1 0 0 0 0,1 1 1 0 0,-1-1-1 0 0,1 1 0 0 0,0 0 0 0 0,-1 0 1 0 0,1 0-1 0 0,0 0 0 0 0,-1 0 1 0 0,1 0-1 0 0,-1 1 0 0 0,1-1 1 0 0,-1 1-1 0 0,1 0 0 0 0,-1-1 1 0 0,1 1-1 0 0,2 2 0 0 0,11 5-59 0 0,0 2 1 0 0,0 0-1 0 0,-1 0 0 0 0,0 1 0 0 0,-1 1 0 0 0,-1 1 0 0 0,0 0 1 0 0,0 0-1 0 0,16 24 0 0 0,20 20-2962 0 0,5-8-4014 0 0,-20-21 1548 0 0,-20-17 3273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1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98 444 0 0,'-20'-16'17732'0'0,"27"13"-13568"0"0,8-2-4431 0 0,161-30 269 0 0,-56 20-4366 0 0,-24 3-5100 0 0,-57 5 4359 0 0,-21 3 3139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2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0 804 0 0,'1'8'11318'0'0,"1"18"-5536"0"0,10 172-4196 0 0,-6-118-2702 0 0,19 92 0 0 0,4-49-3703 0 0,11-3-3337 0 0,-24-85 6025 0 0,7 0 415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2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3 704 0 0,'19'-3'5426'0'0,"-28"12"-624"0"0,-15 9-3096 0 0,-72 61 1791 0 0,-57 29-2799 0 0,8-6-709 0 0,79-55 645 0 0,66-47-604 0 0,-1 0 1 0 0,1 0 0 0 0,0 1-1 0 0,-1-1 1 0 0,1 0 0 0 0,-1 0 0 0 0,1 0-1 0 0,0 1 1 0 0,0-1 0 0 0,-1 0 0 0 0,1 1-1 0 0,0-1 1 0 0,-1 0 0 0 0,1 1-1 0 0,0-1 1 0 0,0 0 0 0 0,-1 1 0 0 0,1-1-1 0 0,0 0 1 0 0,0 1 0 0 0,0-1-1 0 0,0 0 1 0 0,0 1 0 0 0,0-1 0 0 0,-1 1-1 0 0,1-1 1 0 0,0 1 0 0 0,0-1 0 0 0,0 0-1 0 0,0 1 1 0 0,0-1 0 0 0,0 1-1 0 0,1-1 1 0 0,-1 0 0 0 0,0 1 0 0 0,0-1-1 0 0,0 1 1 0 0,0-1 0 0 0,0 0-1 0 0,1 1 1 0 0,-1-1 0 0 0,0 0 0 0 0,0 1-1 0 0,0-1 1 0 0,1 0 0 0 0,-1 1 0 0 0,0-1-1 0 0,1 0 1 0 0,-1 0 0 0 0,0 1-1 0 0,1-1 1 0 0,-1 0 0 0 0,0 0 0 0 0,1 1-1 0 0,-1-1 1 0 0,0 0 0 0 0,1 0-1 0 0,-1 0 1 0 0,1 0 0 0 0,-1 0 0 0 0,0 0-1 0 0,1 0 1 0 0,-1 1 0 0 0,1-1 0 0 0,-1 0-1 0 0,1-1 1 0 0,-1 1 0 0 0,1 0-1 0 0,8 5-82 0 0,54 26 52 0 0,2-3 0 0 0,1-2 0 0 0,128 31 1 0 0,-22-29-5311 0 0,-142-26 994 0 0,-12-2-2080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2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1 112 0 0,'-9'7'13502'0'0,"9"-6"-13137"0"0,0 11 2837 0 0,7-2-2827 0 0,-1 1 0 0 0,1-1 1 0 0,0 0-1 0 0,1 0 0 0 0,0-1 0 0 0,1 0 1 0 0,0 0-1 0 0,0-1 0 0 0,17 12 0 0 0,104 59-762 0 0,-102-64 432 0 0,15 9-2094 0 0,59 23 0 0 0,-80-39-758 0 0,1 0-1 0 0,0-2 1 0 0,0-1 0 0 0,43 5-1 0 0,-37-8 808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3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49 160 0 0,'5'-30'2477'0'0,"8"11"11410"0"0,-12 22-13678 0 0,-1-1 0 0 0,1 0 0 0 0,-1 1 0 0 0,0-1 0 0 0,0 1 0 0 0,0-1 0 0 0,0 1 0 0 0,0-1 0 0 0,-1 1 0 0 0,1-1 0 0 0,-1 0 0 0 0,-1 4 0 0 0,1 1 86 0 0,-8 136-3 0 0,7 1-1 0 0,16 144 0 0 0,1 61-5055 0 0,-14-327 3549 0 0,-2 44-3542 0 0,-7-29-1382 0 0,12-42 2752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3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1474 49 500 0 0,'7'-18'852'0'0,"0"-10"996"0"0,-8 27-1740 0 0,0 1 0 0 0,-1-1 0 0 0,0 1 0 0 0,1 0 0 0 0,-1 0 0 0 0,1-1 0 0 0,-1 1 0 0 0,1 0 0 0 0,-1 1 0 0 0,0-1 0 0 0,1 0 0 0 0,-1 0 0 0 0,1 1 0 0 0,-1-1 0 0 0,1 0 0 0 0,-1 1 0 0 0,-1 0 0 0 0,3 0-86 0 0,-320 105 9514 0 0,65-19-7457 0 0,-36 0-1862 0 0,44-14-2878 0 0,4 9-5783 0 0,170-50 4675 0 0,44-16 2305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3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 72 0 0,'-1'-3'6670'0'0,"-3"9"-2351"0"0,-7 22-471 0 0,-10 41-2004 0 0,18-30-1601 0 0,1 1-1 0 0,3-1 1 0 0,1 0 0 0 0,1 1 0 0 0,14 58 0 0 0,41 164-121 0 0,-15-77-114 0 0,-42-176-16 0 0,1 0-1 0 0,1 0 0 0 0,0 0 1 0 0,0-1-1 0 0,5 10 0 0 0,10-74-95 0 0,-9-23 45 0 0,-8 60 55 0 0,1-1 0 0 0,1 1 0 0 0,0 0 0 0 0,1 0 0 0 0,8-19 1 0 0,-12 37 1 0 0,1 0 1 0 0,0-1-1 0 0,0 1 1 0 0,0 0 0 0 0,-1 0-1 0 0,1 0 1 0 0,0 0-1 0 0,0 0 1 0 0,1 0 0 0 0,-1 0-1 0 0,0 0 1 0 0,0 0 0 0 0,0 0-1 0 0,1 1 1 0 0,-1-1-1 0 0,0 0 1 0 0,1 1 0 0 0,-1-1-1 0 0,0 1 1 0 0,1 0-1 0 0,-1-1 1 0 0,1 1 0 0 0,-1 0-1 0 0,1 0 1 0 0,-1 0-1 0 0,1 0 1 0 0,-1 0 0 0 0,1 0-1 0 0,-1 0 1 0 0,0 1-1 0 0,1-1 1 0 0,-1 0 0 0 0,1 1-1 0 0,-1-1 1 0 0,0 1-1 0 0,1 0 1 0 0,-1-1 0 0 0,0 1-1 0 0,0 0 1 0 0,2 1-1 0 0,6 3-26 0 0,1 1-1 0 0,-1 0 0 0 0,-1 0 1 0 0,9 8-1 0 0,30 33-1530 0 0,-2 2 1 0 0,42 61-1 0 0,-41-51-3737 0 0,-45-58 5041 0 0,0 0 1 0 0,0 1-1 0 0,0-1 0 0 0,0 0 1 0 0,0 0-1 0 0,0 1 1 0 0,1-1-1 0 0,-1 0 0 0 0,0 0 1 0 0,1 0-1 0 0,-1 0 0 0 0,0-1 1 0 0,1 1-1 0 0,-1 0 1 0 0,1-1-1 0 0,0 1 0 0 0,-1-1 1 0 0,1 1-1 0 0,-1-1 1 0 0,1 0-1 0 0,0 1 0 0 0,2-1 1 0 0,1-4-1207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3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 20 0 0,'0'0'84'0'0,"0"0"0"0"0,0-1-1 0 0,-1 1 1 0 0,1 0 0 0 0,0-1 0 0 0,0 1 0 0 0,0 0 0 0 0,0-1-1 0 0,0 1 1 0 0,0 0 0 0 0,0-1 0 0 0,0 1 0 0 0,0-1-1 0 0,0 1 1 0 0,0 0 0 0 0,0-1 0 0 0,0 1 0 0 0,0 0 0 0 0,0-1-1 0 0,1 1 1 0 0,-1 0 0 0 0,0-1 0 0 0,0 1 0 0 0,0 0-1 0 0,0-1 1 0 0,1 1 0 0 0,-1 0 0 0 0,0-1 0 0 0,0 1 0 0 0,1 0-1 0 0,-1 0 1 0 0,0-1 0 0 0,1 1 0 0 0,-1 0 0 0 0,0 0-1 0 0,0-1 1 0 0,1 1 0 0 0,9 13 2119 0 0,5 26-390 0 0,4 89 437 0 0,-9-53-2681 0 0,5-3-3754 0 0,-11-65 953 0 0,-4-9 1841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24575,'0'-4'0,"0"-6"0,0 4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3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24 119 228 0 0,'-18'-58'5168'0'0,"12"-2"5818"0"0,6 59-10798 0 0,39 16-6192 0 0,52 20-2706 0 0,-62-25 7262 0 0</inkml:trace>
  <inkml:trace contextRef="#ctx0" brushRef="#br0" timeOffset="1">408 143 168 0 0,'12'2'660'0'0,"21"5"2350"0"0,-32-7-2966 0 0,-1 0-1 0 0,1 0 1 0 0,-1 0-1 0 0,0 1 1 0 0,1-1-1 0 0,-1 0 0 0 0,1 0 1 0 0,-1 0-1 0 0,0 1 1 0 0,1-1-1 0 0,-1 0 1 0 0,0 0-1 0 0,1 1 0 0 0,-1-1 1 0 0,0 0-1 0 0,1 1 1 0 0,-1-1-1 0 0,0 0 1 0 0,0 1-1 0 0,1-1 0 0 0,-1 1 1 0 0,0-1-1 0 0,0 0 1 0 0,0 1-1 0 0,1-1 1 0 0,-1 1-1 0 0,0-1 1 0 0,0 1-1 0 0,0-1 0 0 0,0 0 1 0 0,0 1-1 0 0,0-1 1 0 0,0 1-1 0 0,0-1 1 0 0,0 1-1 0 0,0-1 0 0 0,0 1 1 0 0,0-1-1 0 0,-1 0 1 0 0,1 1-1 0 0,0-1 1 0 0,0 1-1 0 0,0-1 0 0 0,0 0 1 0 0,-1 1-1 0 0,1-1 1 0 0,0 1-1 0 0,-1-1 1 0 0,1 0-1 0 0,0 1 1 0 0,0-1-1 0 0,-1 0 0 0 0,1 0 1 0 0,-1 1-1 0 0,-24 24 950 0 0,13-14-416 0 0,0 1 0 0 0,1 0 0 0 0,0 0 0 0 0,1 1 0 0 0,-16 28 0 0 0,25-37-429 0 0,-1-1 1 0 0,1 1 0 0 0,0 0 0 0 0,0 0-1 0 0,0-1 1 0 0,0 1 0 0 0,1 0-1 0 0,-1 0 1 0 0,1 0 0 0 0,0 0-1 0 0,0 0 1 0 0,1 0 0 0 0,-1 0-1 0 0,1 0 1 0 0,0-1 0 0 0,0 1-1 0 0,0 0 1 0 0,0 0 0 0 0,1-1-1 0 0,0 1 1 0 0,-1-1 0 0 0,1 1-1 0 0,1-1 1 0 0,-1 0 0 0 0,0 0-1 0 0,1 0 1 0 0,-1 0 0 0 0,1 0-1 0 0,0 0 1 0 0,4 2 0 0 0,10 9 18 0 0,1-2 0 0 0,0 0 0 0 0,0-1 1 0 0,37 16-1 0 0,20 12-191 0 0,-74-39-17 0 0,0 0-1 0 0,-1 1 1 0 0,1-1 0 0 0,0 0 0 0 0,-1 0 0 0 0,1 1-1 0 0,0-1 1 0 0,-1 1 0 0 0,1-1 0 0 0,0 1 0 0 0,-1-1-1 0 0,1 1 1 0 0,-1-1 0 0 0,1 1 0 0 0,-1-1-1 0 0,1 1 1 0 0,-1 0 0 0 0,0-1 0 0 0,1 1 0 0 0,-1 0-1 0 0,0 0 1 0 0,1-1 0 0 0,-1 1 0 0 0,0 0 0 0 0,0-1-1 0 0,0 1 1 0 0,1 0 0 0 0,-1 0 0 0 0,0 0 0 0 0,0-1-1 0 0,0 1 1 0 0,0 0 0 0 0,0 0 0 0 0,-1-1 0 0 0,1 2-1 0 0,-22 19-2841 0 0,17-17 2573 0 0,-21 14-2259 0 0,-1-1 0 0 0,-37 16 0 0 0,28-14 686 0 0,7-4 579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63 16 0 0,'0'-10'656'0'0,"1"6"-231"0"0,-1 1 0 0 0,1 0 0 0 0,-1 0 1 0 0,0-1-1 0 0,0 1 0 0 0,-1 0 0 0 0,1-1 0 0 0,-1 1 0 0 0,0 0 0 0 0,0 0 1 0 0,0 0-1 0 0,0 0 0 0 0,0 0 0 0 0,-3-4 0 0 0,4 18 4546 0 0,-10 37-1659 0 0,4-11-2632 0 0,2 1 0 0 0,2 0-1 0 0,1 0 1 0 0,6 43 0 0 0,-2 22-410 0 0,12 100-192 0 0,-2-50-417 0 0,2 26-2988 0 0,-9-120-485 0 0,-6-56 3241 0 0,0 1 0 0 0,1-1-1 0 0,-1 0 1 0 0,1 1 0 0 0,0-1 0 0 0,0 0-1 0 0,0 0 1 0 0,0 1 0 0 0,0-1-1 0 0,1 0 1 0 0,-1 0 0 0 0,1 0 0 0 0,0 0-1 0 0,0-1 1 0 0,4 6 0 0 0,0-4-1062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0 499 308 0 0,'4'-6'803'0'0,"1"1"0"0"0,0 0 0 0 0,0 0 0 0 0,0 0 0 0 0,0 1 0 0 0,1-1 0 0 0,-1 2 0 0 0,1-1-1 0 0,0 0 1 0 0,0 1 0 0 0,1 0 0 0 0,7-2 0 0 0,36-23 995 0 0,-32 15-1741 0 0,-1-2-1 0 0,-1 0 0 0 0,-1-1 1 0 0,0-1-1 0 0,0 0 0 0 0,-2-1 1 0 0,0 0-1 0 0,11-23 0 0 0,-18 30-371 0 0,-1-1-1 0 0,0 0 0 0 0,-1 0 0 0 0,-1 0 0 0 0,1 0 1 0 0,-2-1-1 0 0,0 1 0 0 0,0-1 0 0 0,-1 1 0 0 0,-1-1 1 0 0,0 0-1 0 0,-1 0 0 0 0,0 1 0 0 0,-1-1 1 0 0,-5-19-1 0 0,7 30 268 0 0,-1 1 0 0 0,1 0 0 0 0,0 0 0 0 0,-1-1 0 0 0,1 1 0 0 0,0 0 0 0 0,-1 0 0 0 0,0 0 0 0 0,1-1 0 0 0,-1 1 0 0 0,0 0 0 0 0,1 0 0 0 0,-1 0 0 0 0,0 0 0 0 0,0 0-1 0 0,0 0 1 0 0,0 1 0 0 0,0-1 0 0 0,0 0 0 0 0,0 0 0 0 0,0 1 0 0 0,0-1 0 0 0,-1 1 0 0 0,1-1 0 0 0,0 1 0 0 0,0-1 0 0 0,-2 0 0 0 0,1 2 14 0 0,-1-1 1 0 0,1 0-1 0 0,0 1 0 0 0,0-1 0 0 0,0 1 0 0 0,0 0 1 0 0,-1 0-1 0 0,1 0 0 0 0,0 0 0 0 0,0 0 0 0 0,0 0 1 0 0,1 0-1 0 0,-1 0 0 0 0,-2 3 0 0 0,-5 4 15 0 0,0 1 1 0 0,0 0-1 0 0,1 1 1 0 0,-11 16-1 0 0,8-7 122 0 0,1 1-1 0 0,0 0 1 0 0,1 1 0 0 0,2 0 0 0 0,0 0 0 0 0,1 1-1 0 0,-6 42 1 0 0,9-32 433 0 0,1 0 1 0 0,1 1-1 0 0,2-1 0 0 0,10 61 1 0 0,-9-81-388 0 0,1-1 1 0 0,0 1 0 0 0,0-1 0 0 0,1 0-1 0 0,1 0 1 0 0,0-1 0 0 0,0 1 0 0 0,1-1 0 0 0,0 0-1 0 0,1-1 1 0 0,16 18 0 0 0,-18-22-136 0 0,0-1 0 0 0,0 1 0 0 0,1-1-1 0 0,0 0 1 0 0,-1 0 0 0 0,2-1 0 0 0,-1 0 0 0 0,0 0 0 0 0,1 0 0 0 0,-1-1 0 0 0,1 0 0 0 0,0 0-1 0 0,0-1 1 0 0,-1 0 0 0 0,1 0 0 0 0,0 0 0 0 0,0-1 0 0 0,0 0 0 0 0,0-1 0 0 0,0 1 0 0 0,8-3-1 0 0,7-2-270 0 0,-1-2 0 0 0,1 0 0 0 0,-1-1-1 0 0,-1-1 1 0 0,0-1 0 0 0,0-1 0 0 0,-1-1 0 0 0,0-1-1 0 0,20-18 1 0 0,-2-1-1394 0 0,-1-3 1 0 0,-2 0-1 0 0,33-46 1 0 0,-52 57 448 0 0,-5 2 114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39 764 0 0,'48'-39'14454'0'0,"-82"39"-12533"0"0,-16 5-2217 0 0,0 3 1 0 0,0 1-1 0 0,-54 18 0 0 0,23 2-3922 0 0,3 6-3730 0 0,60-25 6117 0 0,3 1 292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5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18 456 0 0,'-6'-10'1763'0'0,"-1"3"2783"0"0,-1 22-1307 0 0,3 3-1868 0 0,0 0 1 0 0,2-1-1 0 0,-3 34 1 0 0,7 115 494 0 0,0-131-1590 0 0,62 544-798 0 0,-40-435-4001 0 0,-16-123 2074 0 0,2-18-1377 0 0,-7-5 3398 0 0,0 0 0 0 0,-1 0 0 0 0,1 0 0 0 0,0-1 0 0 0,-1 1 0 0 0,0 0 0 0 0,1-1 0 0 0,-1 1 0 0 0,0-1 0 0 0,1-4-1 0 0,8-22-1042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38 284 0 0,'0'-1'212'0'0,"0"-1"1"0"0,0 1-1 0 0,0-1 0 0 0,-1 1 0 0 0,2-1 1 0 0,-1 1-1 0 0,0 0 0 0 0,0-1 1 0 0,0 1-1 0 0,1-1 0 0 0,-1 1 0 0 0,0-1 1 0 0,1 1-1 0 0,0 0 0 0 0,-1-1 0 0 0,1 1 1 0 0,0 0-1 0 0,-1 0 0 0 0,1-1 1 0 0,0 1-1 0 0,0 0 0 0 0,0 0 0 0 0,0 0 1 0 0,0 0-1 0 0,0 0 0 0 0,1 0 1 0 0,-1 0-1 0 0,2 0 0 0 0,-2 1-49 0 0,0 0 0 0 0,1 1 1 0 0,-1-1-1 0 0,0 1 0 0 0,0-1 0 0 0,0 1 0 0 0,0 0 0 0 0,0 0 1 0 0,0-1-1 0 0,0 1 0 0 0,0 0 0 0 0,0 0 0 0 0,0 0 0 0 0,0 0 1 0 0,0 0-1 0 0,-1 0 0 0 0,1 0 0 0 0,0 0 0 0 0,-1 1 0 0 0,1-1 0 0 0,-1 0 1 0 0,1 0-1 0 0,-1 0 0 0 0,0 1 0 0 0,1-1 0 0 0,-1 0 0 0 0,0 0 1 0 0,0 1-1 0 0,0-1 0 0 0,0 0 0 0 0,0 1 0 0 0,0 1 0 0 0,28 202 3646 0 0,-5-15-3414 0 0,14 110-763 0 0,-1-103-4831 0 0,-34-190 4645 0 0,9 32-2826 0 0,-11-38 3209 0 0,1 0 0 0 0,-1 0-1 0 0,1 0 1 0 0,-1 1 0 0 0,1-1 0 0 0,0 0 0 0 0,-1 0 0 0 0,1 0 0 0 0,0 0 0 0 0,0 0-1 0 0,0 0 1 0 0,0-1 0 0 0,0 1 0 0 0,0 0 0 0 0,0 0 0 0 0,0-1 0 0 0,0 1 0 0 0,0 0-1 0 0,0-1 1 0 0,0 1 0 0 0,0-1 0 0 0,1 1 0 0 0,-1-1 0 0 0,0 0 0 0 0,2 1 0 0 0,11-4-1367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76 468 0 0,'28'-75'7242'0'0,"-72"103"-3980"0"0,29-16-2843 0 0,0-1-271 0 0,1 1 1 0 0,0 1-1 0 0,1 0 1 0 0,0 0-1 0 0,-17 25 1 0 0,28-35-74 0 0,0 1 0 0 0,0 0 1 0 0,0 1-1 0 0,0-1 1 0 0,0 0-1 0 0,1 0 0 0 0,0 1 1 0 0,0-1-1 0 0,0 1 0 0 0,1-1 1 0 0,-1 1-1 0 0,1-1 0 0 0,0 1 1 0 0,0-1-1 0 0,1 1 1 0 0,-1-1-1 0 0,1 1 0 0 0,0-1 1 0 0,0 1-1 0 0,1-1 0 0 0,-1 0 1 0 0,1 0-1 0 0,0 0 0 0 0,0 0 1 0 0,0 0-1 0 0,1 0 1 0 0,-1 0-1 0 0,5 4 0 0 0,20 22 163 0 0,2-1 0 0 0,0-2-1 0 0,2 0 1 0 0,1-3 0 0 0,39 24-1 0 0,55 44-302 0 0,-124-91 33 0 0,-1 0 0 0 0,1 0 1 0 0,-1 1-1 0 0,1-1 0 0 0,-1 0 0 0 0,0 0 0 0 0,0 1 0 0 0,1-1 0 0 0,-1 1 0 0 0,0-1 1 0 0,0 1-1 0 0,-1-1 0 0 0,1 1 0 0 0,0 0 0 0 0,0-1 0 0 0,-1 1 0 0 0,1 0 1 0 0,-1 0-1 0 0,1 0 0 0 0,-1-1 0 0 0,0 1 0 0 0,0 3 0 0 0,0-3-63 0 0,-1 0-1 0 0,0 0 0 0 0,0-1 1 0 0,0 1-1 0 0,0 0 0 0 0,0 0 1 0 0,0-1-1 0 0,0 1 0 0 0,-1-1 1 0 0,1 1-1 0 0,-1-1 0 0 0,1 0 1 0 0,-1 1-1 0 0,1-1 0 0 0,-1 0 1 0 0,0 0-1 0 0,-1 1 0 0 0,-11 5-579 0 0,0-1 1 0 0,0-1-1 0 0,0 0 0 0 0,-19 3 0 0 0,-9-1-1297 0 0,-1-1 0 0 0,0-2 0 0 0,-77-4 0 0 0,71-2 609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6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45 400 0 0,'3'-28'3830'0'0,"-1"11"1659"0"0,-6 31-1302 0 0,1-3-3881 0 0,1 1 0 0 0,1 1 0 0 0,0-1 0 0 0,1 0 0 0 0,0 0 0 0 0,1 0 0 0 0,0 0 0 0 0,1 0 0 0 0,5 20 0 0 0,7 13-347 0 0,21 50-1 0 0,-21-59 231 0 0,-9-22-102 0 0,1-1 1 0 0,0 0-1 0 0,1 0 0 0 0,1 0 0 0 0,0-1 0 0 0,0 0 0 0 0,19 20 1 0 0,-26-32-87 0 0,0 1 1 0 0,0-1 0 0 0,0 1 0 0 0,0-1 0 0 0,0 0-1 0 0,-1 1 1 0 0,1-1 0 0 0,0 0 0 0 0,0 0 0 0 0,0 0-1 0 0,0 0 1 0 0,0 0 0 0 0,0 0 0 0 0,0 0 0 0 0,0 0 0 0 0,0 0-1 0 0,0-1 1 0 0,0 1 0 0 0,0 0 0 0 0,0 0 0 0 0,0-1-1 0 0,0 1 1 0 0,0-1 0 0 0,0 1 0 0 0,-1-1 0 0 0,1 1-1 0 0,0-1 1 0 0,0 0 0 0 0,0 1 0 0 0,-1-1 0 0 0,1 0-1 0 0,0 1 1 0 0,-1-1 0 0 0,1 0 0 0 0,-1 0 0 0 0,1 0-1 0 0,-1 0 1 0 0,1 0 0 0 0,-1 0 0 0 0,0 1 0 0 0,1-3 0 0 0,19-39-158 0 0,-20 41 151 0 0,14-33-256 0 0,-3-1-1 0 0,-1 0 1 0 0,-1-1-1 0 0,-2 0 1 0 0,-2 0-1 0 0,1-44 1 0 0,-6 78 239 0 0,-1-1 0 0 0,1 1 0 0 0,0-1 0 0 0,0 1 0 0 0,1-1 0 0 0,-1 1 1 0 0,0-1-1 0 0,1 1 0 0 0,-1-1 0 0 0,1 1 0 0 0,0 0 0 0 0,0-1 0 0 0,0 1 0 0 0,0 0 0 0 0,0 0 0 0 0,1 0 1 0 0,-1 0-1 0 0,3-4 0 0 0,-3 6 10 0 0,0 0 0 0 0,-1-1 1 0 0,1 1-1 0 0,0 0 0 0 0,-1 0 0 0 0,1 0 1 0 0,0 0-1 0 0,-1 0 0 0 0,1 0 0 0 0,0 0 1 0 0,-1 0-1 0 0,1 0 0 0 0,0 0 1 0 0,-1 0-1 0 0,1 0 0 0 0,0 0 0 0 0,-1 0 1 0 0,1 1-1 0 0,0-1 0 0 0,-1 0 0 0 0,1 0 1 0 0,0 1-1 0 0,0 0 0 0 0,21 22-401 0 0,2 15-836 0 0,-2 1 0 0 0,24 58 1 0 0,-28-54-2109 0 0,49 79 0 0 0,-46-85 506 0 0,-8-26 1658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4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36 1028 0 0,'6'-13'1681'0'0,"-5"12"-1435"0"0,0 0 0 0 0,0 0 1 0 0,-1 0-1 0 0,1 0 0 0 0,-1 0 1 0 0,1 0-1 0 0,-1 0 0 0 0,1 0 1 0 0,-1 0-1 0 0,0-1 0 0 0,1 1 1 0 0,-1 0-1 0 0,0 0 0 0 0,0 0 1 0 0,0 0-1 0 0,0-1 0 0 0,0-1 1 0 0,-3 3-170 0 0,1-1 1 0 0,0 1 0 0 0,0 0 0 0 0,-1 0 0 0 0,1 1-1 0 0,0-1 1 0 0,0 0 0 0 0,0 1 0 0 0,-1-1 0 0 0,1 1-1 0 0,0 0 1 0 0,-3 1 0 0 0,-76 28 81 0 0,74-27-158 0 0,1 0 1 0 0,0 0 0 0 0,0 0 0 0 0,0 1 0 0 0,0 0 0 0 0,1 0 0 0 0,-1 1 0 0 0,1 0 0 0 0,0 0 0 0 0,-5 6-1 0 0,10-9 25 0 0,-1 0-1 0 0,0 0 1 0 0,1 0-1 0 0,-1 0 0 0 0,1-1 1 0 0,0 1-1 0 0,0 0 0 0 0,0 0 1 0 0,0 0-1 0 0,0 0 0 0 0,0 0 1 0 0,0 0-1 0 0,1 0 1 0 0,-1 0-1 0 0,1-1 0 0 0,-1 1 1 0 0,1 0-1 0 0,0 0 0 0 0,0 0 1 0 0,-1-1-1 0 0,1 1 0 0 0,1 0 1 0 0,-1-1-1 0 0,0 1 1 0 0,0-1-1 0 0,0 0 0 0 0,1 1 1 0 0,1 0-1 0 0,50 45 1157 0 0,-38-35-854 0 0,43 35 434 0 0,-18-15-559 0 0,68 70-1 0 0,-107-101-222 0 0,-1 0-1 0 0,1 0 0 0 0,-1 0 0 0 0,1 0 0 0 0,-1 0 0 0 0,0 0 0 0 0,1 0 0 0 0,-1 0 0 0 0,0 0 0 0 0,0 0 0 0 0,0 0 1 0 0,0 0-1 0 0,0 0 0 0 0,0 1 0 0 0,0-1 0 0 0,0 0 0 0 0,0 0 0 0 0,-1 0 0 0 0,1 0 0 0 0,0 0 0 0 0,-1 0 0 0 0,1 0 1 0 0,-1 0-1 0 0,1 0 0 0 0,-1 0 0 0 0,1 0 0 0 0,-1 0 0 0 0,0-1 0 0 0,1 1 0 0 0,-1 0 0 0 0,0 0 0 0 0,0 0 0 0 0,0-1 1 0 0,0 1-1 0 0,1 0 0 0 0,-1-1 0 0 0,0 1 0 0 0,-2 0 0 0 0,-40 25-1823 0 0,41-25 1672 0 0,-147 64-7572 0 0,120-52 6621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46 508 0 0,'2'-36'11770'0'0,"1"43"-5429"0"0,1 14-6658 0 0,24 165 902 0 0,35 89-422 0 0,-30-146-153 0 0,-24-94-62 0 0,-4-18-517 0 0,-3-46 179 0 0,-10-136 90 0 0,2-65-166 0 0,7 210 443 0 0,1-1 1 0 0,0 1 0 0 0,2 0-1 0 0,1 0 1 0 0,0 0-1 0 0,1 0 1 0 0,12-25-1 0 0,-15 41 38 0 0,-1-1-1 0 0,0 1 1 0 0,1 0 0 0 0,0-1-1 0 0,0 1 1 0 0,0 0 0 0 0,1 1-1 0 0,-1-1 1 0 0,1 1 0 0 0,0-1-1 0 0,0 1 1 0 0,0 0 0 0 0,0 1-1 0 0,1-1 1 0 0,-1 1-1 0 0,1 0 1 0 0,-1 0 0 0 0,1 0-1 0 0,0 0 1 0 0,0 1 0 0 0,0 0-1 0 0,0 0 1 0 0,0 0 0 0 0,0 1-1 0 0,0 0 1 0 0,0-1 0 0 0,0 2-1 0 0,0-1 1 0 0,0 1-1 0 0,0 0 1 0 0,0 0 0 0 0,0 0-1 0 0,0 0 1 0 0,0 1 0 0 0,4 2-1 0 0,7 4 11 0 0,-1-1-1 0 0,0 2 1 0 0,0 0-1 0 0,-1 0 0 0 0,0 2 1 0 0,-1 0-1 0 0,0 0 1 0 0,-1 1-1 0 0,0 1 1 0 0,14 19-1 0 0,10 18-48 0 0,44 80 0 0 0,-14-1-457 0 0,-34-40-4258 0 0,-21-62 528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3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24575,'1'11'0,"1"-1"0,0 0 0,1 0 0,7 17 0,-2-1 0,1 4 0,0-3 0,-1-1 0,-2 1 0,0 0 0,1 34 0,-7-57 0,0 0 0,0 0 0,0-1 0,-1 1 0,1 0 0,-1 0 0,0 0 0,0 0 0,-1 0 0,1-1 0,-1 1 0,1-1 0,-1 1 0,-1-1 0,1 1 0,0-1 0,-1 0 0,1 0 0,-1 0 0,0-1 0,0 1 0,0-1 0,0 1 0,-1-1 0,1 0 0,-1 0 0,1-1 0,-1 1 0,-6 1 0,5-1 0,-1-2 0,1 1 0,0 0 0,-1-1 0,1 0 0,0 0 0,0-1 0,-1 0 0,1 1 0,0-2 0,0 1 0,0-1 0,0 1 0,0-1 0,0-1 0,0 1 0,1-1 0,-1 0 0,1 0 0,0 0 0,0 0 0,-4-5 0,-6-8-1365,4-1-5461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26 524 0 0,'34'-20'5892'0'0,"-34"20"-5845"0"0,0-1 1 0 0,0 1-1 0 0,0 0 1 0 0,0 0 0 0 0,0 0-1 0 0,0 0 1 0 0,0 0 0 0 0,0 0-1 0 0,0-1 1 0 0,0 1-1 0 0,0 0 1 0 0,0 0 0 0 0,0 0-1 0 0,0 0 1 0 0,0 0-1 0 0,0-1 1 0 0,0 1 0 0 0,0 0-1 0 0,0 0 1 0 0,0 0-1 0 0,0 0 1 0 0,0 0 0 0 0,0 0-1 0 0,0-1 1 0 0,0 1-1 0 0,0 0 1 0 0,0 0 0 0 0,0 0-1 0 0,0 0 1 0 0,-1 0-1 0 0,1 0 1 0 0,0 0 0 0 0,0 0-1 0 0,0-1 1 0 0,0 1-1 0 0,0 0 1 0 0,0 0 0 0 0,-1 0-1 0 0,1 0 1 0 0,0 0-1 0 0,0 0 1 0 0,0 0 0 0 0,0 0-1 0 0,0 0 1 0 0,0 0-1 0 0,-1 0 1 0 0,1 0 0 0 0,0 0-1 0 0,0 0 1 0 0,0 0-1 0 0,0 0 1 0 0,0 0 0 0 0,-1 0-1 0 0,1 0 1 0 0,0 0-1 0 0,0 0 1 0 0,-25 2 689 0 0,15 0-578 0 0,-1 1 1 0 0,0 0 0 0 0,0 0 0 0 0,1 1 0 0 0,0 1 0 0 0,0 0 0 0 0,0 0-1 0 0,1 1 1 0 0,0 1 0 0 0,0-1 0 0 0,0 1 0 0 0,1 1 0 0 0,0-1 0 0 0,0 1-1 0 0,1 1 1 0 0,0 0 0 0 0,0 0 0 0 0,1 0 0 0 0,-8 16 0 0 0,-1 5 256 0 0,0 2-1 0 0,2 0 1 0 0,2 0 0 0 0,1 1 0 0 0,-6 34 0 0 0,10-40-178 0 0,1 1 0 0 0,1-1 0 0 0,1 1 0 0 0,2 0 0 0 0,1 0-1 0 0,1 0 1 0 0,2 0 0 0 0,0-1 0 0 0,14 52 0 0 0,-16-75-194 0 0,1-1 0 0 0,-1 1 0 0 0,1 0 0 0 0,0-1 0 0 0,0 1 0 0 0,0-1 0 0 0,1 0 0 0 0,-1 0 0 0 0,1 0 0 0 0,-1 0 0 0 0,1 0 0 0 0,0 0 0 0 0,0-1 0 0 0,0 0 0 0 0,1 1 1 0 0,-1-1-1 0 0,5 2 0 0 0,-2-2-16 0 0,0 0 0 0 0,0 0 1 0 0,0-1-1 0 0,0 0 1 0 0,0 0-1 0 0,1 0 1 0 0,-1-1-1 0 0,0 0 1 0 0,13-1-1 0 0,6-3-273 0 0,1-2-1 0 0,-1-1 1 0 0,0 0-1 0 0,27-14 1 0 0,-41 17-15 0 0,34-12-1491 0 0,-26 10-1666 0 0,1-2 0 0 0,-1 1 0 0 0,23-15 0 0 0,-28 13 1953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41 608 0 0,'-7'-5'859'0'0,"0"1"0"0"0,0-1 0 0 0,-1 2 0 0 0,1-1 0 0 0,-1 1 0 0 0,0 0 1 0 0,0 0-1 0 0,0 1 0 0 0,-1 0 0 0 0,1 0 0 0 0,-17 0 0 0 0,-14 0 878 0 0,-47 3-1 0 0,68 0-1737 0 0,-14 0-946 0 0,1 2 0 0 0,-33 8 0 0 0,47-7-634 0 0,0 0 1 0 0,0 2-1 0 0,0 0 0 0 0,0 1 0 0 0,-16 9 1 0 0,18-6 48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353 317 772 0 0,'17'-15'4501'0'0,"-14"9"-1965"0"0,-15 13-1848 0 0,-9 9-347 0 0,0 0-1 0 0,2 2 1 0 0,0 0-1 0 0,1 1 1 0 0,1 1-1 0 0,0 0 1 0 0,2 1-1 0 0,0 1 1 0 0,2 1-1 0 0,1 0 1 0 0,0 0-1 0 0,2 1 1 0 0,0 1-1 0 0,-6 26 0 0 0,7-16-55 0 0,2 0 0 0 0,1 1 0 0 0,2 0 0 0 0,1 0 0 0 0,2 0-1 0 0,1 1 1 0 0,2-1 0 0 0,1 0 0 0 0,15 61 0 0 0,-13-81-275 0 0,0 0 0 0 0,2-1 1 0 0,0 1-1 0 0,0-1 0 0 0,1-1 1 0 0,1 1-1 0 0,1-2 0 0 0,0 1 0 0 0,0-1 1 0 0,2-1-1 0 0,-1 0 0 0 0,2 0 1 0 0,-1-1-1 0 0,2-1 0 0 0,-1 0 1 0 0,1-1-1 0 0,1 0 0 0 0,0-1 0 0 0,23 8 1 0 0,-7-3 8 0 0,0-2 1 0 0,1-2-1 0 0,1-1 0 0 0,0-1 1 0 0,0-2-1 0 0,0-1 1 0 0,0-2-1 0 0,62-3 1 0 0,160-33-88 0 0,-213 25 44 0 0,0-2 0 0 0,-1-2 0 0 0,78-35 0 0 0,-104 40-36 0 0,0-1 0 0 0,-1 0 0 0 0,0-1 0 0 0,0-1-1 0 0,-1 0 1 0 0,-1 0 0 0 0,0-1 0 0 0,0-1 0 0 0,-1 0 0 0 0,-1-1 0 0 0,12-21-1 0 0,-11 15-44 0 0,-1-1 0 0 0,-1 0-1 0 0,-1-1 1 0 0,-1 0-1 0 0,0 0 1 0 0,-2-1 0 0 0,4-41-1 0 0,-7 26 32 0 0,-1-1 0 0 0,-3 0 0 0 0,0 1-1 0 0,-3-1 1 0 0,-1 1 0 0 0,-2 0 0 0 0,-1 0 0 0 0,-3 1-1 0 0,-29-68 1 0 0,24 74 79 0 0,-1 1-1 0 0,-1 0 0 0 0,-2 1 0 0 0,-1 1 1 0 0,-1 1-1 0 0,-1 1 0 0 0,-2 2 1 0 0,0 0-1 0 0,-2 2 0 0 0,0 0 1 0 0,-1 2-1 0 0,-1 2 0 0 0,-1 0 0 0 0,-1 2 1 0 0,-43-15-1 0 0,46 21-2 0 0,-1 1 0 0 0,0 1 0 0 0,0 2 0 0 0,0 1 1 0 0,-1 1-1 0 0,0 2 0 0 0,-57 2 0 0 0,64 3 1 0 0,0 0 1 0 0,0 1-1 0 0,0 2 1 0 0,0 0-1 0 0,1 2 1 0 0,0 1-1 0 0,0 0 1 0 0,1 2-1 0 0,1 0 1 0 0,-31 22-1 0 0,24-11 71 0 0,1 1 0 0 0,1 1 0 0 0,1 1 1 0 0,1 2-1 0 0,1 0 0 0 0,1 1 0 0 0,2 2 0 0 0,1 0 0 0 0,1 1 0 0 0,2 0 0 0 0,1 2 0 0 0,2 0 0 0 0,1 0 0 0 0,1 1 0 0 0,-5 36 0 0 0,13-57 49 0 0,1 1-1 0 0,1 0 1 0 0,0 0 0 0 0,1 0-1 0 0,0 0 1 0 0,1 0 0 0 0,1 0-1 0 0,0-1 1 0 0,0 1 0 0 0,2-1-1 0 0,0 1 1 0 0,8 17-1 0 0,-7-21-57 0 0,0 0 0 0 0,1 0-1 0 0,0-1 1 0 0,1 0-1 0 0,0 0 1 0 0,0-1-1 0 0,1 0 1 0 0,0 0-1 0 0,0-1 1 0 0,1 0-1 0 0,0 0 1 0 0,1-1-1 0 0,-1 0 1 0 0,1-1-1 0 0,18 8 1 0 0,8-1-48 0 0,0-1 0 0 0,1-3 1 0 0,0 0-1 0 0,1-3 0 0 0,0-1 0 0 0,-1-1 0 0 0,1-3 1 0 0,53-5-1 0 0,-20-3 32 0 0,0-3 0 0 0,0-4 0 0 0,99-34 0 0 0,107-64-769 0 0,-162 54-4223 0 0,-109 55 4285 0 0,0 0-543 0 0,0 1 1 0 0,1-1 0 0 0,-1 1 0 0 0,1 0-1 0 0,0 1 1 0 0,0-1 0 0 0,0 1-1 0 0,14-2 1 0 0,-16 7-282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1140 0 0,'11'2'10088'0'0,"-10"-1"-9762"0"0,6 15 3330 0 0,-2 25-3683 0 0,-4-34 930 0 0,46 316-1044 0 0,-45-310-303 0 0,9 37-1811 0 0,-11-48 1823 0 0,1 1 1 0 0,0 0-1 0 0,0-1 1 0 0,0 1-1 0 0,0 0 1 0 0,0-1-1 0 0,1 1 1 0 0,-1-1 0 0 0,1 0-1 0 0,0 1 1 0 0,-1-1-1 0 0,1 0 1 0 0,4 3-1 0 0,-6-5 275 0 0,1 0 0 0 0,0 1 0 0 0,0-1 0 0 0,0 0 0 0 0,0 0 0 0 0,0 0 0 0 0,0 1 0 0 0,0-1 0 0 0,0 0 0 0 0,0 0 0 0 0,0-1 0 0 0,0 1 0 0 0,0 0 0 0 0,0 0 0 0 0,0 0 0 0 0,0-1 0 0 0,0 1 0 0 0,0 0 0 0 0,0-1 0 0 0,-1 1 0 0 0,1-1 0 0 0,0 1 0 0 0,0-1 0 0 0,0 1 0 0 0,0-1 0 0 0,-1 0 0 0 0,1 1 0 0 0,0-1 0 0 0,-1 0 0 0 0,1 0 0 0 0,-1 1 0 0 0,1-1 0 0 0,0-2 0 0 0,12-11-1170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13 676 0 0,'-2'-12'5616'0'0,"-3"28"-2132"0"0,-2 32-101 0 0,7-33-3264 0 0,1 0-1 0 0,0 0 1 0 0,2-1-1 0 0,-1 1 1 0 0,2-1-1 0 0,8 24 1 0 0,-2-17-2436 0 0,0 0-1 0 0,1 0 1 0 0,21 28 0 0 0,-18-27 310 0 0,1 1 286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56 516 0 0,'47'-54'5157'0'0,"-60"52"-2028"0"0,-7 6-1690 0 0,9 1-856 0 0,0 1 0 0 0,0 1 0 0 0,0 0 1 0 0,1 0-1 0 0,0 1 0 0 0,1 0 0 0 0,-1 1 0 0 0,-14 19 0 0 0,11-12-264 0 0,2 1-1 0 0,1 0 0 0 0,0 1 0 0 0,1 0 1 0 0,-7 19-1 0 0,1 8-74 0 0,2 1 0 0 0,3 0 1 0 0,-10 93-1 0 0,16-90-193 0 0,3 1 0 0 0,1 0 0 0 0,3 0 0 0 0,2 0 0 0 0,3-1 0 0 0,1 0 0 0 0,3-1 0 0 0,1 0 0 0 0,3 0 0 0 0,2-2 0 0 0,2 0 0 0 0,1-1 0 0 0,46 68 0 0 0,-56-97-126 0 0,1-1-1 0 0,1-1 1 0 0,0 0 0 0 0,1-1 0 0 0,1 0-1 0 0,0-2 1 0 0,0 1 0 0 0,30 15 0 0 0,-38-23-260 0 0,0-1 0 0 0,1 0 0 0 0,-1 0 0 0 0,1-1 0 0 0,-1 0 0 0 0,1 0 0 0 0,0-1 0 0 0,-1 0 0 0 0,1-1 0 0 0,13 0 1 0 0,-16 0-204 0 0,0-1 1 0 0,0 0 0 0 0,0-1 0 0 0,0 1 0 0 0,0-1 0 0 0,0 0-1 0 0,0 0 1 0 0,-1-1 0 0 0,1 1 0 0 0,-1-1 0 0 0,1 0 0 0 0,-1 0 0 0 0,0-1-1 0 0,0 1 1 0 0,0-1 0 0 0,-1 0 0 0 0,4-5 0 0 0,5-10-1672 0 0,-3-3 358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72 168 104 0 0,'-52'-15'6368'0'0,"50"14"-6025"0"0,1 1 0 0 0,0-1 0 0 0,0 0 0 0 0,0 1 0 0 0,-1-1 0 0 0,1 0 0 0 0,0 0 0 0 0,0 0 0 0 0,0 0 0 0 0,0 0 0 0 0,1 0 0 0 0,-1 0 0 0 0,0-1 0 0 0,0 1 0 0 0,1 0 0 0 0,-1 0 0 0 0,0-1 0 0 0,1 1 0 0 0,0 0 0 0 0,-1-1 0 0 0,1 1 0 0 0,0 0 0 0 0,-1-1 0 0 0,1-1 0 0 0,1 1-87 0 0,-1 0 0 0 0,1-1 1 0 0,-1 1-1 0 0,1 0 0 0 0,0 0 0 0 0,0 0 0 0 0,0 0 1 0 0,0 0-1 0 0,1 0 0 0 0,-1 0 0 0 0,0 0 0 0 0,1 1 0 0 0,2-4 1 0 0,7-4-12 0 0,1-1 0 0 0,-1 1 0 0 0,23-12 0 0 0,-27 18-23 0 0,2-3-172 0 0,0 1 0 0 0,0 0 1 0 0,1 1-1 0 0,0 0 0 0 0,0 0 1 0 0,0 1-1 0 0,0 0 0 0 0,1 1 1 0 0,-1 0-1 0 0,16 0 0 0 0,-21 2-52 0 0,0 0 1 0 0,0 1-1 0 0,-1 0 0 0 0,1 0 1 0 0,0 0-1 0 0,-1 0 0 0 0,1 1 1 0 0,-1 0-1 0 0,0 0 0 0 0,1 0 1 0 0,-1 0-1 0 0,0 1 0 0 0,0 0 0 0 0,0-1 1 0 0,-1 1-1 0 0,1 1 0 0 0,-1-1 1 0 0,1 0-1 0 0,-1 1 0 0 0,0 0 1 0 0,-1 0-1 0 0,1 0 0 0 0,-1 0 1 0 0,1 0-1 0 0,1 7 0 0 0,4 8-39 0 0,-2 0 0 0 0,0 0-1 0 0,-1 1 1 0 0,-1 0 0 0 0,-1 0-1 0 0,0 1 1 0 0,-2-1 0 0 0,0 0 0 0 0,-5 39-1 0 0,-6 15-146 0 0,-25 98 0 0 0,17-93 182 0 0,11-51 9 0 0,-9 46 18 0 0,16-71-10 0 0,-1 0-1 0 0,1 1 1 0 0,0-1 0 0 0,0 1 0 0 0,0-1 0 0 0,0 1 0 0 0,1-1-1 0 0,-1 0 1 0 0,1 1 0 0 0,0-1 0 0 0,0 0 0 0 0,0 1-1 0 0,1-1 1 0 0,-1 0 0 0 0,1 0 0 0 0,-1 0 0 0 0,4 3-1 0 0,-3-4-8 0 0,1 0 0 0 0,0 0 1 0 0,0-1-1 0 0,0 0 0 0 0,0 1 0 0 0,0-1 0 0 0,0 0 0 0 0,0 0 0 0 0,0-1 0 0 0,0 1 0 0 0,0-1 0 0 0,1 1 0 0 0,-1-1 0 0 0,0 0 0 0 0,0 0 0 0 0,1-1 0 0 0,-1 1 0 0 0,5-2 0 0 0,58-14-269 0 0,-8-6-1034 0 0,92-49-1 0 0,-37 15-7786 0 0,-80 37 4444 0 0,-23 8 2787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44 0 0,'2'-7'1190'0'0,"12"-11"13502"0"0,-11 32-12526 0 0,0 29-2068 0 0,14 78 1 0 0,-6-54-94 0 0,25 127-350 0 0,-28-177 367 0 0,4-22 110 0 0,17-39 242 0 0,-25 37-346 0 0,0-1 0 0 0,0 2 0 0 0,1-1 0 0 0,10-12 0 0 0,-13 18-33 0 0,0 0 0 0 0,0 0 0 0 0,0 0 0 0 0,0 0 0 0 0,0 1 0 0 0,0-1 1 0 0,0 1-1 0 0,0-1 0 0 0,1 1 0 0 0,-1 0 0 0 0,0 0 0 0 0,0 0 0 0 0,0 0 0 0 0,0 0 0 0 0,0 0 0 0 0,1 0 0 0 0,-1 1 0 0 0,0-1 0 0 0,0 1 1 0 0,0 0-1 0 0,0-1 0 0 0,0 1 0 0 0,0 0 0 0 0,0 0 0 0 0,-1 0 0 0 0,1 1 0 0 0,0-1 0 0 0,2 3 0 0 0,8 5-761 0 0,-2 1-1 0 0,1 0 1 0 0,10 14-1 0 0,-9-11-1393 0 0,53 52-9220 0 0,-54-54 9832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4:5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21 992 0 0,'-1'-1'271'0'0,"0"1"-1"0"0,1-1 1 0 0,-1 1-1 0 0,1-1 1 0 0,0 1-1 0 0,-1-1 1 0 0,1 0-1 0 0,-1 1 1 0 0,1-1-1 0 0,0 0 1 0 0,-1 1-1 0 0,1-1 1 0 0,0 0-1 0 0,0 1 1 0 0,0-1-1 0 0,-1 0 1 0 0,1 0-1 0 0,0 1 1 0 0,0-1-1 0 0,0 0 1 0 0,0 0-1 0 0,0 1 0 0 0,0-1 1 0 0,1 0-1 0 0,-1 1 1 0 0,0-1-1 0 0,0 0 1 0 0,1 0-1 0 0,8 0 5206 0 0,1 7-4691 0 0,19 19 125 0 0,-1 1-1 0 0,-1 1 1 0 0,29 39 0 0 0,63 100-781 0 0,-113-158-67 0 0,50 76-144 0 0,-4 2 1 0 0,-4 2-1 0 0,-4 2 0 0 0,52 150 1 0 0,-79-188-112 0 0,-3 1 0 0 0,-1 0 0 0 0,-3 0 1 0 0,-3 1-1 0 0,-1 0 0 0 0,-3 1 0 0 0,-3-1 0 0 0,-2 1 1 0 0,-2-1-1 0 0,-12 59 0 0 0,9-85-489 0 0,-1 0-1 0 0,-2-1 0 0 0,0 0 1 0 0,-2 0-1 0 0,-1-1 0 0 0,-1-1 1 0 0,-18 24-1 0 0,6-14-894 0 0,-1-1 0 0 0,-2-2-1 0 0,-2-1 1 0 0,-34 28 0 0 0,4-11-206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 44 0 0,'0'0'58'0'0,"0"0"0"0"0,1-1 0 0 0,-1 1 0 0 0,0 0 0 0 0,1-1 0 0 0,-1 1 0 0 0,0 0-1 0 0,1-1 1 0 0,-1 1 0 0 0,0 0 0 0 0,0-1 0 0 0,1 1 0 0 0,-1 0 0 0 0,0-1 0 0 0,0 1 0 0 0,0-1 0 0 0,0 1 0 0 0,1 0 0 0 0,-1-1 0 0 0,0 1 0 0 0,0-1-1 0 0,0 1 1 0 0,0-1 0 0 0,0 1 0 0 0,0 0 0 0 0,0-1 0 0 0,0 1 0 0 0,0-1 0 0 0,-1 0 0 0 0,1-2 690 0 0,2 3 109 0 0,4 1 1621 0 0,-6-1-2434 0 0,0 0 1 0 0,0 0-1 0 0,0 0 0 0 0,1 0 0 0 0,-1 0 1 0 0,0 0-1 0 0,0 0 0 0 0,0 0 1 0 0,0 1-1 0 0,0-1 0 0 0,0 0 1 0 0,0 0-1 0 0,0 0 0 0 0,0 0 1 0 0,1 0-1 0 0,-1 0 0 0 0,0 1 1 0 0,0-1-1 0 0,0 0 0 0 0,0 0 0 0 0,0 0 1 0 0,0 0-1 0 0,0 0 0 0 0,0 1 1 0 0,0-1-1 0 0,0 0 0 0 0,0 0 1 0 0,0 0-1 0 0,0 0 0 0 0,0 0 1 0 0,0 1-1 0 0,0-1 0 0 0,0 0 1 0 0,0 0-1 0 0,-1 0 0 0 0,1 0 1 0 0,0 0-1 0 0,0 0 0 0 0,0 1 0 0 0,0-1 1 0 0,0 0-1 0 0,0 0 0 0 0,0 0 1 0 0,0 0-1 0 0,0 0 0 0 0,-1 0 1 0 0,1 0-1 0 0,0 0 0 0 0,0 1 1 0 0,0-1-1 0 0,0 0 0 0 0,0 0 1 0 0,0 0-1 0 0,-1 0 0 0 0,1 0 0 0 0,0 0 1 0 0,0 0-1 0 0,0 0 0 0 0,0 0 1 0 0,0 0-1 0 0,-1 0 0 0 0,1 0 1 0 0,0 0-1 0 0,0 0 0 0 0,0 0 1 0 0,0 0-1 0 0,0 0 0 0 0,-1 0 1 0 0,1 0-1 0 0,-9 17 4552 0 0,1 26-2172 0 0,6-31-1880 0 0,-2 13-117 0 0,1 0 1 0 0,0 37-1 0 0,16 112-228 0 0,-6-103-169 0 0,1 18-291 0 0,4 54-1845 0 0,-8-45-5000 0 0,-4-98 7092 0 0,0 2-367 0 0,0-1 1 0 0,0 1-1 0 0,0 0 0 0 0,0 0 1 0 0,0 0-1 0 0,0-1 0 0 0,-1 1 1 0 0,1 0-1 0 0,0-1 1 0 0,-1 1-1 0 0,0 0 0 0 0,1-1 1 0 0,-1 1-1 0 0,0 0 0 0 0,0-1 1 0 0,0 1-1 0 0,-1 1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3:3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24575,'0'-4'0,"0"3"0,0 6 0,0 5 0,0 2-8191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1008 0 440 0 0,'0'2'421'0'0,"0"-1"0"0"0,0 1 0 0 0,-1-1 0 0 0,1 0 1 0 0,-1 1-1 0 0,1-1 0 0 0,-1 0 0 0 0,0 0 0 0 0,1 1 0 0 0,-1-1 0 0 0,0 0 0 0 0,0 0 0 0 0,0 0 1 0 0,0 0-1 0 0,-1 1 0 0 0,-25 19 2168 0 0,-32 11-114 0 0,26-19-2007 0 0,-1-2-1 0 0,0-1 0 0 0,0-1 0 0 0,-1-2 0 0 0,0-1 0 0 0,-37 0 0 0 0,-218-6-3503 0 0,239-2 1823 0 0,2 0-282 0 0,-1 0-2008 0 0,-95 7 0 0 0,96 3 1829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12 740 0 0,'8'-5'3548'0'0,"-9"2"-1450"0"0,-21 0-750 0 0,-35 8-1075 0 0,46-2-125 0 0,0 0 0 0 0,0 1 0 0 0,1 0 0 0 0,-1 1 0 0 0,1 0-1 0 0,0 0 1 0 0,1 1 0 0 0,-1 1 0 0 0,1-1 0 0 0,0 1 0 0 0,1 1 0 0 0,0 0 0 0 0,0 0 0 0 0,0 1 0 0 0,1 0 0 0 0,1 0 0 0 0,-1 0 0 0 0,2 1 0 0 0,-1 0 0 0 0,-3 11 0 0 0,5-11 100 0 0,0 1 0 0 0,1-1 0 0 0,1 0 0 0 0,0 1 0 0 0,0 0 0 0 0,1-1 1 0 0,0 1-1 0 0,1 0 0 0 0,0 0 0 0 0,1 0 0 0 0,0-1 0 0 0,1 1 0 0 0,4 16 0 0 0,-6-26-227 0 0,1 1-1 0 0,-1 0 0 0 0,0-1 0 0 0,1 1 1 0 0,0-1-1 0 0,-1 1 0 0 0,1 0 1 0 0,0-1-1 0 0,0 1 0 0 0,0-1 0 0 0,0 0 1 0 0,0 1-1 0 0,0-1 0 0 0,0 0 1 0 0,0 0-1 0 0,0 1 0 0 0,1-1 0 0 0,-1 0 1 0 0,0 0-1 0 0,1-1 0 0 0,-1 1 1 0 0,1 0-1 0 0,-1 0 0 0 0,3 0 0 0 0,-1-1 28 0 0,-1 0 0 0 0,0 0 0 0 0,0 0 0 0 0,1-1 0 0 0,-1 1 0 0 0,0-1-1 0 0,0 1 1 0 0,0-1 0 0 0,1 0 0 0 0,-1 0 0 0 0,0 0 0 0 0,0 0 0 0 0,0 0 0 0 0,-1 0-1 0 0,4-3 1 0 0,4-4 96 0 0,-1 0-1 0 0,0 0 1 0 0,0 0-1 0 0,-1-1 0 0 0,0 0 1 0 0,6-12-1 0 0,-1-5-193 0 0,-1 0 1 0 0,-1-1-1 0 0,-2 0 0 0 0,-1-1 1 0 0,-1 0-1 0 0,4-42 0 0 0,-10 67 39 0 0,1 0-1 0 0,-1 0 1 0 0,1-1-1 0 0,-1 1 1 0 0,1 0-1 0 0,0 0 1 0 0,0 0-1 0 0,1 0 1 0 0,-1 0-1 0 0,1 0 1 0 0,1-3-1 0 0,-2 5 10 0 0,-1 1 0 0 0,0 0-1 0 0,1 0 1 0 0,-1-1 0 0 0,0 1-1 0 0,1 0 1 0 0,-1 0-1 0 0,0 0 1 0 0,1 0 0 0 0,-1 0-1 0 0,1 0 1 0 0,-1 0-1 0 0,0-1 1 0 0,1 1 0 0 0,-1 0-1 0 0,1 0 1 0 0,-1 0-1 0 0,0 1 1 0 0,1-1 0 0 0,-1 0-1 0 0,1 0 1 0 0,-1 0-1 0 0,0 0 1 0 0,1 0 0 0 0,-1 0-1 0 0,0 0 1 0 0,1 1-1 0 0,-1-1 1 0 0,0 0 0 0 0,1 0-1 0 0,-1 1 1 0 0,18 20-78 0 0,42 100-1561 0 0,-43-83-1505 0 0,2 0-1 0 0,37 55 0 0 0,-55-91 2905 0 0,1-1-1 0 0,-1 1 0 0 0,0 0 1 0 0,1-1-1 0 0,0 1 0 0 0,-1-1 1 0 0,1 0-1 0 0,0 1 0 0 0,-1-1 1 0 0,1 0-1 0 0,0 0 0 0 0,3 2 1 0 0,6-1-1061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47 328 0 0,'4'-46'6897'0'0,"-4"72"-5491"0"0,3 122 2575 0 0,8 75-1293 0 0,6-1-3041 0 0,-3-74-1071 0 0,-13-144 1322 0 0,12 98-3703 0 0,4-38-1107 0 0,-16-63 4769 0 0,-1 0 0 0 0,0 0 1 0 0,1 0-1 0 0,-1 0 0 0 0,1 0 1 0 0,-1 0-1 0 0,1 0 0 0 0,0 0 1 0 0,-1 0-1 0 0,1 0 0 0 0,0 0 1 0 0,0 0-1 0 0,0 0 0 0 0,0-1 1 0 0,-1 1-1 0 0,1 0 0 0 0,0 0 1 0 0,0-1-1 0 0,0 1 0 0 0,1-1 0 0 0,-1 1 1 0 0,1 0-1 0 0,9 0-1115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7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0 544 0 0,'-11'13'4225'0'0,"-2"11"-3226"0"0,-21 48 0 0 0,23-39-370 0 0,2 0 1 0 0,1 0 0 0 0,1 1-1 0 0,-2 42 1 0 0,9-67-552 0 0,0 0 0 0 0,0 1-1 0 0,1-1 1 0 0,1 0 0 0 0,-1 0-1 0 0,1 0 1 0 0,1 0 0 0 0,0 0 0 0 0,4 10-1 0 0,-4-14-30 0 0,0 0 0 0 0,0 0-1 0 0,1 0 1 0 0,-1-1 0 0 0,1 1-1 0 0,0-1 1 0 0,0 0 0 0 0,1 0-1 0 0,-1 0 1 0 0,1-1 0 0 0,0 1-1 0 0,0-1 1 0 0,0-1 0 0 0,0 1-1 0 0,11 4 1 0 0,-4-4-14 0 0,0 0 0 0 0,1-1 0 0 0,-1 0 0 0 0,1-1 1 0 0,-1-1-1 0 0,1 0 0 0 0,0 0 0 0 0,-1-1 0 0 0,1-1 0 0 0,-1 0 0 0 0,15-4 0 0 0,-11 1-32 0 0,1 0 0 0 0,-2-1 1 0 0,1 0-1 0 0,-1-1 0 0 0,0-1 0 0 0,0-1 0 0 0,24-18 0 0 0,-34 22-70 0 0,0 0 1 0 0,0 0-1 0 0,0-1 0 0 0,-1 0 1 0 0,0 0-1 0 0,0 0 0 0 0,-1 0 1 0 0,1-1-1 0 0,-1 0 0 0 0,-1 1 1 0 0,1-1-1 0 0,1-10 0 0 0,-3 15-23 0 0,-1-1 0 0 0,1 1 0 0 0,-1-1 0 0 0,1 0 0 0 0,-1 1 0 0 0,0-1 0 0 0,0 0 0 0 0,0 1 0 0 0,-1-1 0 0 0,1 1 0 0 0,-1-1 0 0 0,1 0 0 0 0,-1 1 0 0 0,0-1 0 0 0,0 1 0 0 0,0 0 0 0 0,0-1 0 0 0,0 1 0 0 0,-1 0 0 0 0,1-1 0 0 0,-1 1 0 0 0,1 0 0 0 0,-1 0 0 0 0,0 0 0 0 0,0 0 0 0 0,0 1 0 0 0,0-1 0 0 0,0 1 0 0 0,0-1 0 0 0,0 1 0 0 0,-1-1 0 0 0,1 1 0 0 0,-1 0 0 0 0,1 0 0 0 0,-1 0 0 0 0,-2 0 0 0 0,2 0 67 0 0,0 0 0 0 0,0 1 1 0 0,0-1-1 0 0,0 1 0 0 0,-1 0 0 0 0,1 0 0 0 0,0 0 0 0 0,0 0 0 0 0,0 1 1 0 0,0-1-1 0 0,0 1 0 0 0,0 0 0 0 0,0 0 0 0 0,0 0 0 0 0,0 0 1 0 0,1 0-1 0 0,-1 1 0 0 0,0-1 0 0 0,0 1 0 0 0,1-1 0 0 0,0 1 1 0 0,-1 0-1 0 0,1 0 0 0 0,0 1 0 0 0,0-1 0 0 0,0 0 0 0 0,0 1 1 0 0,0-1-1 0 0,0 1 0 0 0,1-1 0 0 0,-1 1 0 0 0,1 0 0 0 0,0 0 1 0 0,0 0-1 0 0,-2 5 0 0 0,0 1 78 0 0,1 0 0 0 0,0 0 1 0 0,0 0-1 0 0,1 0 0 0 0,0 0 0 0 0,1 0 0 0 0,0 0 1 0 0,0 0-1 0 0,1 0 0 0 0,3 16 0 0 0,-2-16-5 0 0,1-1-1 0 0,0 0 0 0 0,1 1 0 0 0,-1-1 0 0 0,2 0 1 0 0,-1-1-1 0 0,1 1 0 0 0,0-1 0 0 0,1 0 0 0 0,0 0 1 0 0,0-1-1 0 0,0 1 0 0 0,1-1 0 0 0,0-1 0 0 0,0 1 1 0 0,0-1-1 0 0,1 0 0 0 0,0-1 0 0 0,0 0 0 0 0,0 0 1 0 0,0-1-1 0 0,0 0 0 0 0,1 0 0 0 0,12 1 0 0 0,-7-2-156 0 0,0 0 0 0 0,0-1 0 0 0,0-1 0 0 0,0 0 0 0 0,0-1 0 0 0,0 0 0 0 0,0-1 0 0 0,0-1 0 0 0,0-1 0 0 0,-1 1 0 0 0,0-2 0 0 0,1 0 0 0 0,-1-1 0 0 0,22-13 0 0 0,-16 6-504 0 0,-1 0 0 0 0,0-1 0 0 0,-1-1-1 0 0,-1-1 1 0 0,0 0 0 0 0,-2-1 0 0 0,15-21 0 0 0,-8 0-610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16 284 0 0,'-2'-15'4142'0'0,"-4"23"346"0"0,-4 28-400 0 0,3 50-1780 0 0,5 133 1 0 0,24 87-3173 0 0,-17-246 613 0 0,-4-48 26 0 0,13 100-2832 0 0,-12-100 2041 0 0,1-1-1 0 0,0 1 1 0 0,0-1-1 0 0,1 0 1 0 0,1 0-1 0 0,0-1 0 0 0,7 13 1 0 0,0-10-1100 0 0,1-7 318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43 1012 0 0,'0'-15'1837'0'0,"-2"-3"826"0"0,-26 10-1960 0 0,-5 7-712 0 0,1 0 0 0 0,-1 2 0 0 0,1 2 0 0 0,0 1 1 0 0,-1 2-1 0 0,-37 11 0 0 0,-53 8-5203 0 0,109-25 4335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48 336 0 0,'11'-16'2039'0'0,"-9"13"-1530"0"0,0 0-1 0 0,0 1 1 0 0,0-1-1 0 0,0 0 0 0 0,-1 0 1 0 0,1 0-1 0 0,-1 0 1 0 0,0 0-1 0 0,4-3 4229 0 0,3 31-2112 0 0,1 263 554 0 0,26 143-3289 0 0,-27-353 221 0 0,0-35-542 0 0,-8-42 416 0 0,1-1-1 0 0,-1 0 1 0 0,0 0 0 0 0,0 1 0 0 0,0-1 0 0 0,0 0-1 0 0,0 0 1 0 0,1 1 0 0 0,-1-1 0 0 0,0 0 0 0 0,0 0-1 0 0,1 0 1 0 0,-1 1 0 0 0,0-1 0 0 0,0 0 0 0 0,0 0-1 0 0,1 0 1 0 0,-1 0 0 0 0,0 0 0 0 0,1 0 0 0 0,-1 1-1 0 0,0-1 1 0 0,0 0 0 0 0,1 0 0 0 0,-1 0 0 0 0,0 0-1 0 0,1 0 1 0 0,-1 0 0 0 0,0 0 0 0 0,0 0 0 0 0,1 0-1 0 0,-1 0 1 0 0,0 0 0 0 0,1 0 0 0 0,-1 0-1 0 0,0-1 1 0 0,0 1 0 0 0,1 0 0 0 0,-1 0 0 0 0,16-21-663 0 0,12-42-652 0 0,-20 43 862 0 0,0 1-1 0 0,2 1 0 0 0,18-29 0 0 0,-27 45 456 0 0,0 1-1 0 0,1-1 0 0 0,-1 1 1 0 0,1-1-1 0 0,-1 1 1 0 0,1 0-1 0 0,-1 0 1 0 0,1 0-1 0 0,0 0 0 0 0,0 0 1 0 0,0 0-1 0 0,0 0 1 0 0,0 0-1 0 0,0 1 1 0 0,0-1-1 0 0,0 1 0 0 0,0-1 1 0 0,0 1-1 0 0,0 0 1 0 0,0 0-1 0 0,0 0 1 0 0,0 0-1 0 0,0 0 0 0 0,0 0 1 0 0,0 0-1 0 0,0 1 1 0 0,0-1-1 0 0,0 1 1 0 0,0 0-1 0 0,0 0 0 0 0,0-1 1 0 0,0 1-1 0 0,2 2 1 0 0,8 4 6 0 0,1 1 0 0 0,-1 1 0 0 0,20 18 0 0 0,-3-3 47 0 0,-24-21-34 0 0,-1 1 1 0 0,1-1-1 0 0,1-1 1 0 0,-1 1-1 0 0,0-1 1 0 0,1 0-1 0 0,-1 0 1 0 0,1 0-1 0 0,0-1 1 0 0,-1 0-1 0 0,1 0 1 0 0,0 0-1 0 0,0-1 1 0 0,0 0-1 0 0,0 0 0 0 0,-1 0 1 0 0,1-1-1 0 0,0 0 1 0 0,0 0-1 0 0,-1-1 1 0 0,1 1-1 0 0,0-1 1 0 0,5-3-1 0 0,-5 2-86 0 0,-1-1 0 0 0,1 0 0 0 0,-1 0-1 0 0,0 0 1 0 0,-1 0 0 0 0,1-1 0 0 0,-1 0 0 0 0,0 0-1 0 0,0 0 1 0 0,0 0 0 0 0,-1-1 0 0 0,1 0 0 0 0,-1 1-1 0 0,-1-1 1 0 0,1 0 0 0 0,-1 0 0 0 0,0-1 0 0 0,-1 1-1 0 0,1 0 1 0 0,0-12 0 0 0,-1 13-93 0 0,-1-1 1 0 0,0 1-1 0 0,0-1 1 0 0,0 1-1 0 0,-1-1 0 0 0,1 1 1 0 0,-2-1-1 0 0,1 1 1 0 0,0-1-1 0 0,-1 1 1 0 0,0 0-1 0 0,-3-5 0 0 0,5 8 130 0 0,-1 1 0 0 0,0 0-1 0 0,0 0 1 0 0,0 0-1 0 0,0-1 1 0 0,0 1-1 0 0,0 0 1 0 0,0 0-1 0 0,-1 0 1 0 0,1 1 0 0 0,0-1-1 0 0,0 0 1 0 0,-1 0-1 0 0,1 1 1 0 0,0-1-1 0 0,-1 1 1 0 0,1-1 0 0 0,-3 0-1 0 0,1 1 32 0 0,1 0 0 0 0,-1 0 0 0 0,1 1 0 0 0,-1-1 0 0 0,1 1 0 0 0,-1-1 0 0 0,1 1 0 0 0,-1 0 0 0 0,1 0 0 0 0,0 0 0 0 0,0 0 0 0 0,-1 0 0 0 0,1 0 0 0 0,-4 4 0 0 0,-4 3 53 0 0,1 0 1 0 0,0 0-1 0 0,1 1 1 0 0,-1 1-1 0 0,2-1 1 0 0,-1 1-1 0 0,1 1 1 0 0,1-1-1 0 0,0 1 1 0 0,0 0-1 0 0,1 1 1 0 0,-5 18-1 0 0,7-22 150 0 0,0 1-1 0 0,1 0 1 0 0,1 0-1 0 0,-1 0 1 0 0,1 0 0 0 0,1 1-1 0 0,0-1 1 0 0,0 0-1 0 0,0 0 1 0 0,1 0 0 0 0,1 1-1 0 0,0-1 1 0 0,0 0-1 0 0,1-1 1 0 0,0 1 0 0 0,0 0-1 0 0,8 12 1 0 0,-9-18-210 0 0,0 0 1 0 0,1-1 0 0 0,-1 1-1 0 0,1-1 1 0 0,-1 1-1 0 0,1-1 1 0 0,0 0 0 0 0,0 0-1 0 0,0 0 1 0 0,1-1-1 0 0,-1 1 1 0 0,0-1 0 0 0,0 0-1 0 0,1 0 1 0 0,-1 0-1 0 0,1 0 1 0 0,-1 0 0 0 0,1-1-1 0 0,0 1 1 0 0,-1-1-1 0 0,1 0 1 0 0,-1 0 0 0 0,1-1-1 0 0,-1 1 1 0 0,1-1-1 0 0,-1 0 1 0 0,1 0 0 0 0,-1 0-1 0 0,6-2 1 0 0,11-4-812 0 0,-1-1 0 0 0,-1-1 0 0 0,31-19 1 0 0,65-53-4188 0 0,-80 54 3559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43 324 0 0,'1'-29'3684'0'0,"0"16"5053"0"0,-8 37-5008 0 0,-4 25-3177 0 0,2 0 1 0 0,3 1 0 0 0,-1 54 0 0 0,11 153-416 0 0,-3-234-85 0 0,10 148-100 0 0,1 57-4087 0 0,-12-226 3849 0 0,0 0-1 0 0,0 0 1 0 0,0 0-1 0 0,0 0 1 0 0,0 0-1 0 0,1 0 1 0 0,-1-1-1 0 0,0 1 1 0 0,1 0-1 0 0,0 0 1 0 0,-1 0-1 0 0,1 0 1 0 0,0-1-1 0 0,0 1 1 0 0,0 0-1 0 0,2 2 1 0 0,-2-4 102 0 0,0 1 1 0 0,0-1-1 0 0,0 0 1 0 0,0 0-1 0 0,0 0 1 0 0,-1 1-1 0 0,1-1 0 0 0,0 0 1 0 0,0 0-1 0 0,0 0 1 0 0,0-1-1 0 0,0 1 1 0 0,0 0-1 0 0,0 0 1 0 0,0 0-1 0 0,-1-1 1 0 0,1 1-1 0 0,0 0 1 0 0,0-1-1 0 0,0 1 1 0 0,-1 0-1 0 0,1-1 1 0 0,0 1-1 0 0,0-1 0 0 0,-1 0 1 0 0,1 1-1 0 0,0-1 1 0 0,-1 0-1 0 0,1 1 1 0 0,-1-1-1 0 0,1 0 1 0 0,-1 1-1 0 0,1-1 1 0 0,-1 0-1 0 0,1-1 1 0 0,14-19-1711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0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63 904 0 0,'1'3'225'0'0,"0"0"-1"0"0,0 0 1 0 0,0 0 0 0 0,0 0-1 0 0,0 0 1 0 0,-1 0 0 0 0,1 1 0 0 0,-1-1-1 0 0,0 0 1 0 0,0 0 0 0 0,0 0-1 0 0,0 0 1 0 0,-1 1 0 0 0,1-1-1 0 0,-1 0 1 0 0,0 0 0 0 0,-1 5-1 0 0,-23 53 1340 0 0,24-58-1388 0 0,-11 25 1717 0 0,2 0 0 0 0,-11 48-1 0 0,21-75-1843 0 0,0 0 0 0 0,0 0-1 0 0,0 0 1 0 0,0 0-1 0 0,0 0 1 0 0,0 0-1 0 0,0 0 1 0 0,0 0 0 0 0,1 0-1 0 0,-1 0 1 0 0,0 0-1 0 0,1 0 1 0 0,-1 0-1 0 0,0 0 1 0 0,1-1-1 0 0,-1 1 1 0 0,1 0 0 0 0,-1 0-1 0 0,1 0 1 0 0,0 0-1 0 0,-1-1 1 0 0,1 1-1 0 0,0 0 1 0 0,0-1-1 0 0,-1 1 1 0 0,1-1 0 0 0,0 1-1 0 0,0-1 1 0 0,0 1-1 0 0,0-1 1 0 0,0 1-1 0 0,0-1 1 0 0,0 0 0 0 0,0 1-1 0 0,0-1 1 0 0,0 0-1 0 0,0 0 1 0 0,0 0-1 0 0,0 0 1 0 0,0 0-1 0 0,0 0 1 0 0,0 0 0 0 0,0 0-1 0 0,1-1 1 0 0,45-4 278 0 0,-34 1-315 0 0,0 0-1 0 0,0-2 1 0 0,0 1-1 0 0,-1-1 1 0 0,0-1 0 0 0,-1-1-1 0 0,1 1 1 0 0,-1-2-1 0 0,-1 1 1 0 0,16-17-1 0 0,-19 18-27 0 0,-1-1-1 0 0,1 0 1 0 0,-2 0 0 0 0,1 0-1 0 0,-1-1 1 0 0,0 0 0 0 0,-1 0-1 0 0,0 0 1 0 0,0 0 0 0 0,-1-1-1 0 0,-1 0 1 0 0,1 1 0 0 0,-1-1-1 0 0,-1 0 1 0 0,1-11 0 0 0,-3 17-55 0 0,1 0 0 0 0,0-1 0 0 0,-1 1 0 0 0,0 0 0 0 0,0 0 0 0 0,0 0 0 0 0,0 0 0 0 0,-1 0 0 0 0,0 0 0 0 0,0 0 0 0 0,0 0 0 0 0,0 1 1 0 0,0-1-1 0 0,-1 1 0 0 0,1-1 0 0 0,-1 1 0 0 0,0 0 0 0 0,0 0 0 0 0,0 0 0 0 0,-1 1 0 0 0,1-1 0 0 0,-1 1 0 0 0,1 0 0 0 0,-1 0 0 0 0,0 0 0 0 0,0 0 0 0 0,0 0 0 0 0,0 1 1 0 0,0 0-1 0 0,0 0 0 0 0,0 0 0 0 0,-1 0 0 0 0,1 1 0 0 0,0 0 0 0 0,-7 0 0 0 0,6-1-117 0 0,-1 1 1 0 0,0 0-1 0 0,1 1 1 0 0,-1-1-1 0 0,0 1 0 0 0,1 0 1 0 0,-1 0-1 0 0,1 1 0 0 0,0 0 1 0 0,-1 0-1 0 0,1 0 1 0 0,0 1-1 0 0,0-1 0 0 0,0 1 1 0 0,0 0-1 0 0,1 1 0 0 0,-1-1 1 0 0,1 1-1 0 0,0 0 1 0 0,0 0-1 0 0,0 0 0 0 0,1 1 1 0 0,-1-1-1 0 0,1 1 1 0 0,0 0-1 0 0,-4 8 0 0 0,6-11-2 0 0,0 0-1 0 0,0 1 0 0 0,1-1 1 0 0,-1 0-1 0 0,0 0 0 0 0,1 1 1 0 0,-1-1-1 0 0,1 0 0 0 0,0 1 0 0 0,0-1 1 0 0,0 0-1 0 0,0 1 0 0 0,0-1 1 0 0,0 1-1 0 0,1-1 0 0 0,-1 0 1 0 0,1 0-1 0 0,0 1 0 0 0,-1-1 1 0 0,1 0-1 0 0,0 0 0 0 0,1 0 1 0 0,-1 0-1 0 0,0 0 0 0 0,0 0 1 0 0,1 0-1 0 0,-1 0 0 0 0,1 0 0 0 0,0-1 1 0 0,3 4-1 0 0,8 3-711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86 564 0 0,'17'-11'2006'0'0,"-10"6"-601"0"0,-23 8-704 0 0,7-1-610 0 0,0 0-1 0 0,1 1 1 0 0,0 0 0 0 0,-1 1 0 0 0,1-1-1 0 0,0 2 1 0 0,1-1 0 0 0,-1 1 0 0 0,1 0-1 0 0,0 1 1 0 0,-13 12 0 0 0,17-15-49 0 0,1 0 1 0 0,-1 1-1 0 0,0 0 0 0 0,1 0 1 0 0,0 0-1 0 0,0 0 0 0 0,0 0 1 0 0,0 0-1 0 0,1 0 0 0 0,0 1 1 0 0,-1-1-1 0 0,2 0 0 0 0,-1 1 1 0 0,0-1-1 0 0,1 1 0 0 0,0-1 1 0 0,0 1-1 0 0,0-1 1 0 0,1 1-1 0 0,-1-1 0 0 0,1 1 1 0 0,0-1-1 0 0,0 1 0 0 0,1-1 1 0 0,3 8-1 0 0,-4-8-6 0 0,1 0 1 0 0,0 0-1 0 0,0 0 1 0 0,0 0-1 0 0,1-1 1 0 0,0 1-1 0 0,-1 0 0 0 0,1-1 1 0 0,0 0-1 0 0,0 0 1 0 0,1 0-1 0 0,-1 0 1 0 0,1 0-1 0 0,-1-1 1 0 0,1 1-1 0 0,0-1 0 0 0,0 0 1 0 0,0 0-1 0 0,0 0 1 0 0,0-1-1 0 0,1 0 1 0 0,-1 0-1 0 0,0 0 0 0 0,1 0 1 0 0,-1 0-1 0 0,1-1 1 0 0,8 0-1 0 0,-8-1-50 0 0,1 0 0 0 0,0-1 0 0 0,-1 1 1 0 0,0-1-1 0 0,1 0 0 0 0,-1-1 0 0 0,0 1 0 0 0,0-1 0 0 0,0 0 0 0 0,-1 0 0 0 0,1-1 0 0 0,-1 1 0 0 0,1-1 0 0 0,-1 0 0 0 0,0 0 1 0 0,-1 0-1 0 0,1-1 0 0 0,-1 0 0 0 0,0 1 0 0 0,0-1 0 0 0,4-10 0 0 0,-2 4-127 0 0,-1 0-1 0 0,0 0 1 0 0,-1 0 0 0 0,-1-1-1 0 0,0 0 1 0 0,0 1 0 0 0,-1-1-1 0 0,0-13 1 0 0,-1 17 48 0 0,-1 0 0 0 0,1 1 0 0 0,-1-1 1 0 0,-1 0-1 0 0,0 1 0 0 0,0-1 0 0 0,0 1 0 0 0,-1-1 0 0 0,0 1 0 0 0,0 0 0 0 0,-1 0 1 0 0,0 0-1 0 0,-6-7 0 0 0,10 13 94 0 0,0 1-1 0 0,-1-1 1 0 0,1 0 0 0 0,-1 1 0 0 0,1-1-1 0 0,-1 0 1 0 0,1 1 0 0 0,-1-1 0 0 0,1 1-1 0 0,-1-1 1 0 0,0 1 0 0 0,1-1 0 0 0,-1 1 0 0 0,0 0-1 0 0,1-1 1 0 0,-1 1 0 0 0,0 0 0 0 0,1-1-1 0 0,-1 1 1 0 0,0 0 0 0 0,0 0 0 0 0,0 0-1 0 0,1 0 1 0 0,-1 0 0 0 0,0 0 0 0 0,0 0-1 0 0,1 0 1 0 0,-1 0 0 0 0,-1 0 0 0 0,0 1 37 0 0,1 0 1 0 0,0 0-1 0 0,0 0 0 0 0,0 0 1 0 0,0 0-1 0 0,0 0 0 0 0,1 0 1 0 0,-1 1-1 0 0,0-1 1 0 0,0 0-1 0 0,1 0 0 0 0,-1 1 1 0 0,1-1-1 0 0,-1 3 1 0 0,-8 50 1702 0 0,10-38-1144 0 0,0-1 1 0 0,1 0-1 0 0,1 0 0 0 0,0 0 1 0 0,1 0-1 0 0,7 18 1 0 0,43 84 2234 0 0,-34-78-2159 0 0,19 51-1 0 0,-14-23-437 0 0,-10-29-136 0 0,14 57 0 0 0,-26-81-93 0 0,-1-1 0 0 0,0 1 0 0 0,-1-1 0 0 0,0 1 0 0 0,-1-1 0 0 0,-1 1 1 0 0,0-1-1 0 0,-4 19 0 0 0,2-23-117 0 0,0 0-1 0 0,-1-1 1 0 0,1 0 0 0 0,-2 0 0 0 0,1 0 0 0 0,-1 0-1 0 0,0 0 1 0 0,-1-1 0 0 0,0 0 0 0 0,0 0 0 0 0,-1-1-1 0 0,1 0 1 0 0,-1 0 0 0 0,-1 0 0 0 0,1-1 0 0 0,-1 0-1 0 0,0-1 1 0 0,0 1 0 0 0,0-2 0 0 0,-1 1 0 0 0,-14 3-1 0 0,2 0-868 0 0,0-2-1 0 0,-1 0 0 0 0,0-1 0 0 0,0-1 0 0 0,-1-1 1 0 0,1-2-1 0 0,-40-2 0 0 0,32-3-939 0 0,-58-16 0 0 0,33 3 414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4:3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174 341 24575,'-8'-6'0,"0"0"0,1 0 0,-2 1 0,-14-8 0,20 12 0,0 0 0,-1 1 0,1-1 0,-1 1 0,1-1 0,-1 1 0,1 0 0,-1 1 0,1-1 0,-1 0 0,1 1 0,-1 0 0,1 0 0,-1 0 0,1 0 0,0 1 0,0-1 0,0 1 0,-1 0 0,2-1 0,-1 2 0,0-1 0,0 0 0,1 0 0,-1 1 0,1 0 0,0-1 0,-1 1 0,1 0 0,1 0 0,-1 0 0,0 0 0,1 0 0,-1 1 0,1-1 0,0 0 0,-1 6 0,-2 6 0,1 0 0,1 0 0,0 0 0,0 0 0,2 1 0,0-1 0,2 20 0,-2-33 0,0 0 0,1 0 0,-1 0 0,0 0 0,1 0 0,-1-1 0,1 1 0,0 0 0,-1 0 0,1 0 0,0 0 0,0-1 0,0 1 0,0-1 0,1 1 0,-1 0 0,0-1 0,3 2 0,-3-2 0,0-1 0,0 1 0,1-1 0,-1 1 0,0-1 0,0 0 0,1 0 0,-1 0 0,0 0 0,0 0 0,1 0 0,-1 0 0,0 0 0,1 0 0,-1 0 0,0-1 0,0 1 0,0-1 0,1 1 0,-1-1 0,1 0 0,3-2 0,-1 0 0,0 0 0,0 0 0,0 0 0,-1-1 0,1 1 0,-1-1 0,0 0 0,0 0 0,0 0 0,0-1 0,-1 1 0,3-6 0,2-13 0,-1 0 0,0 0 0,-2-1 0,2-39 0,-6-100 0,-2 68 0,2 90 0,0-1 0,0 0 0,0 1 0,-1-1 0,0 0 0,0 1 0,0-1 0,-1 1 0,1-1 0,-1 1 0,-3-5 0,5 9 0,-1 1 0,1 0 0,0 0 0,0 0 0,0 0 0,0 0 0,-1 0 0,1 0 0,0 0 0,0 0 0,0 0 0,-1 0 0,1 0 0,0 0 0,0 0 0,0 0 0,0 0 0,-1 0 0,1 0 0,0 0 0,0 0 0,0 0 0,0 0 0,-1 0 0,1 0 0,0 0 0,0 1 0,0-1 0,0 0 0,-1 0 0,1 0 0,0 0 0,0 0 0,0 0 0,0 1 0,0-1 0,0 0 0,0 0 0,-1 0 0,1 0 0,0 1 0,0-1 0,0 0 0,0 0 0,0 0 0,0 0 0,0 1 0,0-1 0,0 0 0,0 0 0,0 0 0,0 0 0,0 1 0,0-1 0,0 0 0,0 0 0,0 0 0,0 1 0,0-1 0,1 0 0,-1 0 0,0 0 0,0 0 0,0 0 0,0 1 0,0-1 0,0 0 0,1 0 0,-1 16 0,11 51-115,20 89 359,-26-135-493,2-1 0,0 1 0,1-2 0,1 1 0,15 23 0,-10-23-6577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1 492 0 0,'-1'-1'269'0'0,"0"1"0"0"0,0 0 0 0 0,0 0 0 0 0,0 0 0 0 0,0 0 0 0 0,1 0 0 0 0,-1 0 0 0 0,0 1 0 0 0,0-1 0 0 0,0 0 0 0 0,0 0 0 0 0,1 1 0 0 0,-1-1 0 0 0,0 0 0 0 0,0 1 0 0 0,0-1 0 0 0,1 1 0 0 0,-1-1 0 0 0,0 1 0 0 0,1-1 0 0 0,-2 2 0 0 0,-21 21 2106 0 0,-11 28-316 0 0,29-42-1836 0 0,0 1 1 0 0,1 0-1 0 0,0 0 1 0 0,0 0-1 0 0,1 0 1 0 0,1 1-1 0 0,0-1 1 0 0,-1 13-1 0 0,3-20-174 0 0,0 1 0 0 0,0 0 0 0 0,1-1 0 0 0,-1 1 0 0 0,1 0 0 0 0,0-1 0 0 0,0 1 0 0 0,0-1 0 0 0,0 0 0 0 0,1 1 0 0 0,-1-1 0 0 0,1 0 0 0 0,0 0 0 0 0,0 0 0 0 0,0 0 0 0 0,0 0 1 0 0,1 0-1 0 0,-1 0 0 0 0,1-1 0 0 0,0 1 0 0 0,0-1 0 0 0,0 0 0 0 0,0 0 0 0 0,0 0 0 0 0,0 0 0 0 0,7 2 0 0 0,-3-1-14 0 0,0 0 0 0 0,1-1 0 0 0,-1 0 0 0 0,0 0 0 0 0,1-1 0 0 0,0 0 0 0 0,-1 0 0 0 0,1-1 0 0 0,0 0 0 0 0,-1 0 0 0 0,1-1 0 0 0,0 0 0 0 0,-1 0 0 0 0,1-1 0 0 0,9-3 0 0 0,-13 3-36 0 0,-1 1 1 0 0,1-1 0 0 0,0 0-1 0 0,-1 0 1 0 0,0 0 0 0 0,1 0 0 0 0,-1-1-1 0 0,0 1 1 0 0,0-1 0 0 0,0 0-1 0 0,-1 0 1 0 0,1 0 0 0 0,0 0-1 0 0,-1 0 1 0 0,0 0 0 0 0,0-1 0 0 0,0 1-1 0 0,0-1 1 0 0,-1 0 0 0 0,1 0-1 0 0,-1 1 1 0 0,0-1 0 0 0,0 0-1 0 0,-1 0 1 0 0,1 0 0 0 0,-1 0 0 0 0,1 0-1 0 0,-1 0 1 0 0,-1 0 0 0 0,0-7-1 0 0,-1 4-70 0 0,1-1-1 0 0,-2 1 1 0 0,1 0-1 0 0,-1 1 0 0 0,0-1 1 0 0,0 0-1 0 0,-1 1 0 0 0,0 0 1 0 0,0 0-1 0 0,-1 0 1 0 0,0 0-1 0 0,0 0 0 0 0,0 1 1 0 0,0 0-1 0 0,-1 0 1 0 0,-7-5-1 0 0,9 7-173 0 0,-1 0 0 0 0,1 0 0 0 0,0 1 0 0 0,-1-1 0 0 0,0 1 0 0 0,1 0 0 0 0,-1 0 0 0 0,0 1 0 0 0,0-1 1 0 0,0 1-1 0 0,0 0 0 0 0,0 0 0 0 0,-1 1 0 0 0,1 0 0 0 0,0 0 0 0 0,0 0 0 0 0,0 0 0 0 0,0 1 0 0 0,0 0 0 0 0,0 0 0 0 0,0 0 0 0 0,0 0 0 0 0,-9 5 0 0 0,13-5 40 0 0,0-1 0 0 0,0 1 0 0 0,0 0-1 0 0,0 0 1 0 0,1-1 0 0 0,-1 1 0 0 0,0 0-1 0 0,0 0 1 0 0,1 0 0 0 0,-1 0 0 0 0,1 0-1 0 0,-1 0 1 0 0,1 0 0 0 0,-1 0-1 0 0,1 0 1 0 0,0 1 0 0 0,-1-1 0 0 0,1 0-1 0 0,0 0 1 0 0,0 0 0 0 0,0 0 0 0 0,0 0-1 0 0,0 1 1 0 0,0-1 0 0 0,0 0 0 0 0,1 2-1 0 0,-1 2-506 0 0,0 4-419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159 139 692 0 0,'6'-9'455'0'0,"0"0"-1"0"0,-1-1 0 0 0,0 0 1 0 0,0 0-1 0 0,-1 0 1 0 0,3-11-1 0 0,-6 19-408 0 0,-1 1-1 0 0,1-1 1 0 0,-1 0-1 0 0,0 0 1 0 0,0 0 0 0 0,0 0-1 0 0,0 0 1 0 0,0 0-1 0 0,0 0 1 0 0,0 0-1 0 0,-1 0 1 0 0,1 0-1 0 0,0 0 1 0 0,-1 1-1 0 0,0-1 1 0 0,0 0-1 0 0,1 0 1 0 0,-1 0 0 0 0,0 1-1 0 0,0-1 1 0 0,0 1-1 0 0,-1-1 1 0 0,1 0-1 0 0,0 1 1 0 0,-1 0-1 0 0,1-1 1 0 0,-1 1-1 0 0,1 0 1 0 0,-1 0-1 0 0,1 0 1 0 0,-1 0-1 0 0,0 0 1 0 0,0 0 0 0 0,1 0-1 0 0,-1 1 1 0 0,0-1-1 0 0,0 1 1 0 0,0-1-1 0 0,0 1 1 0 0,0 0-1 0 0,-2-1 1 0 0,-1 1 26 0 0,1 0 0 0 0,0 0 1 0 0,0 0-1 0 0,0 1 0 0 0,0-1 0 0 0,-1 1 0 0 0,1 0 1 0 0,0 0-1 0 0,0 0 0 0 0,0 1 0 0 0,1-1 1 0 0,-1 1-1 0 0,0 0 0 0 0,0 0 0 0 0,1 0 0 0 0,0 1 1 0 0,-1-1-1 0 0,1 1 0 0 0,0 0 0 0 0,0 0 1 0 0,0 0-1 0 0,0 0 0 0 0,1 0 0 0 0,0 1 0 0 0,-1-1 1 0 0,-1 6-1 0 0,-4 4 385 0 0,1 0-1 0 0,1 1 1 0 0,1 0-1 0 0,0 0 1 0 0,0 0 0 0 0,-2 15-1 0 0,1 14 317 0 0,1-1 0 0 0,3 1-1 0 0,1-1 1 0 0,5 51 0 0 0,35 166-631 0 0,-36-246-354 0 0,18 76-1870 0 0,-19-84 1430 0 0,0 1-1 0 0,0 0 1 0 0,1-1-1 0 0,0 1 1 0 0,0-1-1 0 0,0 0 1 0 0,0 0-1 0 0,1 0 1 0 0,0 0-1 0 0,0-1 1 0 0,0 1-1 0 0,6 4 1 0 0,1-4-1016 0 0,2-1 202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61 240 0 0,'2'-7'756'0'0,"0"5"-428"0"0,-2 0 0 0 0,1 0-1 0 0,0 0 1 0 0,0 0 0 0 0,-1 1 0 0 0,1-1-1 0 0,-1 0 1 0 0,1 0 0 0 0,-1-1 0 0 0,0 1-1 0 0,0 0 1 0 0,0 0 0 0 0,0-3 0 0 0,-1 4-238 0 0,-1 0-1 0 0,1 1 1 0 0,0-1 0 0 0,-1 0 0 0 0,1 0 0 0 0,-1 0 0 0 0,1 1-1 0 0,-1-1 1 0 0,1 1 0 0 0,-1-1 0 0 0,1 1 0 0 0,-1 0 0 0 0,0 0-1 0 0,1 0 1 0 0,-1-1 0 0 0,1 1 0 0 0,-1 1 0 0 0,0-1 0 0 0,-2 1-1 0 0,-160-9 1738 0 0,-12 0-3019 0 0,144 9-312 0 0,0 1 1 0 0,0 1 0 0 0,-46 11-1 0 0,40-3 102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1 275 432 0 0,'28'27'9529'0'0,"2"-19"-4003"0"0,-26-8-5308 0 0,0 0-1 0 0,0-1 0 0 0,1 0 0 0 0,-1 0 0 0 0,0 0 1 0 0,0 0-1 0 0,0-1 0 0 0,0 1 0 0 0,0-1 1 0 0,0 0-1 0 0,-1 0 0 0 0,1-1 0 0 0,3-2 0 0 0,2-2-594 0 0,-1-1-1 0 0,0 0 0 0 0,0 0 0 0 0,0 0 0 0 0,10-18 0 0 0,6-19 792 0 0,-21 33-959 0 0,1 0 1 0 0,-2-1 0 0 0,0 1-1 0 0,1-24 1 0 0,-2 30 140 0 0,-1 0 0 0 0,0 1 0 0 0,0-1 0 0 0,-1 0 1 0 0,1 1-1 0 0,-1-1 0 0 0,-1 1 0 0 0,1-1 0 0 0,-1 1 0 0 0,0 0 0 0 0,0 0 0 0 0,0-1 1 0 0,-4-5-1 0 0,5 11 349 0 0,0-1 0 0 0,0 0 0 0 0,1 0 0 0 0,-1 0 0 0 0,0 1 0 0 0,0-1 0 0 0,0 0 0 0 0,0 1 0 0 0,0-1 0 0 0,1 1 0 0 0,-1-1 0 0 0,0 1 0 0 0,0 0 0 0 0,-1-1 0 0 0,1 1 0 0 0,0 0 0 0 0,0 0 0 0 0,0-1 0 0 0,0 1 1 0 0,0 0-1 0 0,0 0 0 0 0,0 0 0 0 0,0 0 0 0 0,0 0 0 0 0,0 1 0 0 0,0-1 0 0 0,-2 1 0 0 0,-1 0 14 0 0,1 1 0 0 0,0 0 0 0 0,0-1 0 0 0,0 1 0 0 0,0 0 1 0 0,0 1-1 0 0,0-1 0 0 0,-4 5 0 0 0,-2 4 165 0 0,0 0 0 0 0,1 1-1 0 0,-10 16 1 0 0,2 1 891 0 0,2 1-1 0 0,1 1 1 0 0,2 0 0 0 0,1 0-1 0 0,-7 37 1 0 0,13-50-562 0 0,1 0 1 0 0,1 0-1 0 0,1 0 1 0 0,0 0-1 0 0,2 0 1 0 0,0 0-1 0 0,1 0 1 0 0,0 0-1 0 0,2 0 1 0 0,11 34-1 0 0,-14-47-413 0 0,1-1 0 0 0,0 0 1 0 0,0 1-1 0 0,0-1 0 0 0,1 0 0 0 0,0 0 1 0 0,-1-1-1 0 0,1 1 0 0 0,1-1 0 0 0,-1 1 1 0 0,0-1-1 0 0,1 0 0 0 0,0 0 0 0 0,0 0 1 0 0,-1-1-1 0 0,2 1 0 0 0,-1-1 0 0 0,0 0 1 0 0,5 2-1 0 0,-2-3-172 0 0,0 1 1 0 0,0-1-1 0 0,1-1 1 0 0,-1 1-1 0 0,0-1 0 0 0,0-1 1 0 0,0 1-1 0 0,0-1 1 0 0,0 0-1 0 0,0-1 1 0 0,10-3-1 0 0,8-4-1498 0 0,0-1 0 0 0,-1-2 1 0 0,-1-1-1 0 0,0 0 0 0 0,35-28 0 0 0,-6-4-2873 0 0,-32 23 2736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1004 0 0,'1'11'8922'0'0,"6"43"-5298"0"0,-2-19-2565 0 0,2-1 0 0 0,1 0 0 0 0,13 34-1 0 0,-15-51-958 0 0,0-1 0 0 0,2 0 0 0 0,0 0 0 0 0,1-1-1 0 0,0 0 1 0 0,2 0 0 0 0,23 25 0 0 0,-33-39-93 0 0,0 1 1 0 0,0-1-1 0 0,1 1 1 0 0,-1-1-1 0 0,1 0 1 0 0,-1 0-1 0 0,1 1 1 0 0,-1-1 0 0 0,1-1-1 0 0,0 1 1 0 0,0 0-1 0 0,-1 0 1 0 0,1 0-1 0 0,0-1 1 0 0,0 1-1 0 0,0-1 1 0 0,0 0-1 0 0,0 1 1 0 0,0-1-1 0 0,-1 0 1 0 0,1 0-1 0 0,0 0 1 0 0,0 0-1 0 0,0-1 1 0 0,4 0 0 0 0,-3-1-21 0 0,0 1-1 0 0,0-1 1 0 0,-1 0 0 0 0,1-1 0 0 0,0 1 0 0 0,-1 0 0 0 0,1-1 0 0 0,-1 1 0 0 0,0-1 0 0 0,0 0 0 0 0,0 0 0 0 0,0 0 0 0 0,2-4 0 0 0,3-7-172 0 0,-1-1-1 0 0,-1 1 1 0 0,0-1 0 0 0,-1-1-1 0 0,4-20 1 0 0,-2-34-4069 0 0,-3-77 0 0 0,-3 134 3340 0 0,0 11 714 0 0,1 0 0 0 0,-1 0 0 0 0,0 0-1 0 0,1 0 1 0 0,-1 0 0 0 0,1 0-1 0 0,-1 0 1 0 0,1 0 0 0 0,0 0 0 0 0,0 0-1 0 0,0 0 1 0 0,0 0 0 0 0,2-3 0 0 0,-2 5 95 0 0,-1-1 1 0 0,1 1 0 0 0,0-1 0 0 0,-1 1 0 0 0,1-1 0 0 0,-1 1 0 0 0,1-1-1 0 0,0 1 1 0 0,-1 0 0 0 0,1-1 0 0 0,0 1 0 0 0,0 0 0 0 0,-1 0-1 0 0,1-1 1 0 0,0 1 0 0 0,0 0 0 0 0,0 0 0 0 0,-1 0 0 0 0,1 0 0 0 0,0 0-1 0 0,0 0 1 0 0,-1 0 0 0 0,1 0 0 0 0,0 0 0 0 0,0 1 0 0 0,0-1-1 0 0,-1 0 1 0 0,1 0 0 0 0,0 1 0 0 0,-1-1 0 0 0,1 0 0 0 0,0 1 0 0 0,0-1-1 0 0,-1 1 1 0 0,1-1 0 0 0,-1 1 0 0 0,1-1 0 0 0,0 1 0 0 0,0 0-1 0 0,7 7-796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45 253 304 0 0,'6'1'940'0'0,"1"0"-1"0"0,0 0 1 0 0,0 0-1 0 0,0-1 1 0 0,0-1-1 0 0,0 1 1 0 0,13-3-1 0 0,-12 1-503 0 0,-1 0-1 0 0,1-1 0 0 0,0 1 1 0 0,-1-2-1 0 0,1 1 0 0 0,8-7 0 0 0,-9 6-469 0 0,0-1 0 0 0,-1 1 0 0 0,0-1-1 0 0,0-1 1 0 0,-1 1 0 0 0,0-1 0 0 0,1 0 0 0 0,-2 0-1 0 0,1 0 1 0 0,-1-1 0 0 0,0 0 0 0 0,0 0-1 0 0,-1 0 1 0 0,0 0 0 0 0,0 0 0 0 0,-1-1-1 0 0,0 1 1 0 0,0-1 0 0 0,-1 0 0 0 0,0 0 0 0 0,0 1-1 0 0,-1-1 1 0 0,1 0 0 0 0,-3-10 0 0 0,2 16-28 0 0,0 0 0 0 0,0 0 0 0 0,0-1 0 0 0,0 1 0 0 0,-1 0 1 0 0,1 0-1 0 0,-1 0 0 0 0,0 0 0 0 0,1 0 0 0 0,-1 0 0 0 0,0 0 0 0 0,0 0 1 0 0,0 0-1 0 0,-1 1 0 0 0,1-1 0 0 0,0 0 0 0 0,-1 1 0 0 0,1-1 1 0 0,-1 1-1 0 0,1-1 0 0 0,-1 1 0 0 0,0 0 0 0 0,0-1 0 0 0,1 1 1 0 0,-1 0-1 0 0,0 0 0 0 0,0 0 0 0 0,0 1 0 0 0,0-1 0 0 0,0 0 0 0 0,0 1 1 0 0,-1 0-1 0 0,1-1 0 0 0,0 1 0 0 0,0 0 0 0 0,0 0 0 0 0,0 0 1 0 0,0 0-1 0 0,-1 0 0 0 0,1 1 0 0 0,0-1 0 0 0,-3 1 0 0 0,-3 2 21 0 0,0 0-1 0 0,0 0 0 0 0,0 1 1 0 0,1 0-1 0 0,-1 0 1 0 0,1 1-1 0 0,0 0 0 0 0,0 0 1 0 0,-10 11-1 0 0,6-4 148 0 0,1 1-1 0 0,0-1 1 0 0,1 2 0 0 0,0 0-1 0 0,1 0 1 0 0,0 0 0 0 0,2 1 0 0 0,-1 0-1 0 0,-7 30 1 0 0,9-20 632 0 0,0 0 1 0 0,1 1-1 0 0,1-1 0 0 0,2 0 1 0 0,2 43-1 0 0,0-61-560 0 0,-1 1 0 0 0,1-1 1 0 0,1 0-1 0 0,-1 1 0 0 0,1-1 0 0 0,1 0 0 0 0,-1 0 0 0 0,1 0 0 0 0,0 0 0 0 0,1-1 1 0 0,0 1-1 0 0,0-1 0 0 0,6 8 0 0 0,-7-11-162 0 0,1 0 1 0 0,-1 0-1 0 0,1 0 0 0 0,0-1 1 0 0,0 1-1 0 0,0-1 0 0 0,0 0 0 0 0,0 0 1 0 0,1 0-1 0 0,-1 0 0 0 0,1-1 1 0 0,-1 0-1 0 0,1 0 0 0 0,-1 0 1 0 0,1-1-1 0 0,0 1 0 0 0,-1-1 1 0 0,1 0-1 0 0,0 0 0 0 0,-1-1 0 0 0,1 1 1 0 0,4-2-1 0 0,13-3-875 0 0,0-1-1 0 0,-1-1 0 0 0,37-16 1 0 0,-25 7-4019 0 0,47-33 0 0 0,-71 43 3604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32 365 488 0 0,'1'0'274'0'0,"1"1"1"0"0,-1-1-1 0 0,0 0 1 0 0,0 1-1 0 0,0-1 1 0 0,1 1-1 0 0,-1-1 0 0 0,0 1 1 0 0,0-1-1 0 0,0 1 1 0 0,0 0-1 0 0,0 0 1 0 0,0-1-1 0 0,0 1 0 0 0,0 0 1 0 0,1 1-1 0 0,-12-15 1927 0 0,2-2-1992 0 0,2-1 1 0 0,0 1-1 0 0,1-1 1 0 0,0 0-1 0 0,2-1 1 0 0,-1 1-1 0 0,2-1 1 0 0,0 1-1 0 0,2-1 0 0 0,1-30 1 0 0,0 41-238 0 0,-1-1 1 0 0,2 0-1 0 0,-1 0 0 0 0,1 1 1 0 0,0-1-1 0 0,0 1 0 0 0,1-1 1 0 0,0 1-1 0 0,0 0 0 0 0,1 0 1 0 0,-1 1-1 0 0,1-1 0 0 0,1 1 1 0 0,-1-1-1 0 0,1 1 0 0 0,-1 0 1 0 0,2 1-1 0 0,-1-1 0 0 0,0 1 1 0 0,1 0-1 0 0,0 1 0 0 0,0-1 1 0 0,0 1-1 0 0,0 0 0 0 0,0 1 0 0 0,1-1 1 0 0,-1 1-1 0 0,13-2 0 0 0,15-1-2100 0 0,0 2 0 0 0,50 0 0 0 0,-50 3 717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0 432 0 0,'0'0'2238'0'0,"2"8"1255"0"0,7 26-1259 0 0,-7-24-1850 0 0,1 1-1 0 0,0-1 0 0 0,0 0 1 0 0,1 0-1 0 0,1 0 0 0 0,0-1 0 0 0,0 1 1 0 0,0-1-1 0 0,1 0 0 0 0,1-1 0 0 0,0 1 1 0 0,0-1-1 0 0,0-1 0 0 0,1 1 0 0 0,13 8 1 0 0,-16-12-358 0 0,1-1 1 0 0,0 0-1 0 0,0 0 1 0 0,-1 0-1 0 0,2-1 1 0 0,-1 0-1 0 0,0 0 1 0 0,0-1-1 0 0,1 0 1 0 0,-1 0-1 0 0,1 0 1 0 0,-1-1-1 0 0,1 0 1 0 0,-1 0-1 0 0,1 0 1 0 0,-1-1-1 0 0,1 0 1 0 0,-1-1-1 0 0,0 1 1 0 0,0-1-1 0 0,1 0 1 0 0,-1-1-1 0 0,0 1 1 0 0,-1-1-1 0 0,1-1 1 0 0,9-6-1 0 0,-6 3-244 0 0,0-1-1 0 0,0 0 0 0 0,-1-1 1 0 0,0 0-1 0 0,0 0 1 0 0,-1-1-1 0 0,0 0 0 0 0,-1 0 1 0 0,0-1-1 0 0,0 0 0 0 0,-1 0 1 0 0,6-21-1 0 0,-6 5-806 0 0,-1 8 402 0 0,2 42 1820 0 0,5 24 493 0 0,1 0 1 0 0,37 87-1 0 0,-35-100-1610 0 0,0 0-1 0 0,-2 1 1 0 0,-2 1-1 0 0,-1 0 1 0 0,-2 0-1 0 0,5 59 1 0 0,-12-89-163 0 0,0-1 1 0 0,0 1 0 0 0,0 0 0 0 0,-1-1 0 0 0,0 1 0 0 0,0-1 0 0 0,-1 1 0 0 0,1-1-1 0 0,-1 1 1 0 0,0-1 0 0 0,0 0 0 0 0,-1 0 0 0 0,0 0 0 0 0,0 0 0 0 0,0-1-1 0 0,0 1 1 0 0,-1-1 0 0 0,1 0 0 0 0,-1 0 0 0 0,0 0 0 0 0,-1 0 0 0 0,1 0 0 0 0,-1-1-1 0 0,1 0 1 0 0,-1 0 0 0 0,0 0 0 0 0,0-1 0 0 0,0 0 0 0 0,-1 0 0 0 0,1 0 0 0 0,0 0-1 0 0,-1-1 1 0 0,1 0 0 0 0,-9 1 0 0 0,-1-1-679 0 0,1-1-1 0 0,-1 0 1 0 0,1 0 0 0 0,-1-2 0 0 0,1 0-1 0 0,0 0 1 0 0,0-1 0 0 0,0-1 0 0 0,0-1-1 0 0,0 0 1 0 0,1 0 0 0 0,-18-11-1 0 0,-7-8-1134 0 0,4-3 248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5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3 836 0 0,'1'-2'3251'0'0,"0"4"-1045"0"0,2 14 122 0 0,2 22-300 0 0,3 225 3587 0 0,14-26-5763 0 0,1-81-1599 0 0,-22-152 1328 0 0,-1 1 0 0 0,2 0 0 0 0,-1 0 0 0 0,0-1 0 0 0,1 1 0 0 0,0-1 0 0 0,0 1 0 0 0,0-1-1 0 0,4 6 1 0 0,-5-9 190 0 0,0 0-1 0 0,1 0 0 0 0,-1 0 1 0 0,0 0-1 0 0,0 0 1 0 0,1 0-1 0 0,-1 0 0 0 0,1 0 1 0 0,-1-1-1 0 0,1 1 0 0 0,-1 0 1 0 0,1-1-1 0 0,-1 1 1 0 0,1-1-1 0 0,-1 0 0 0 0,1 1 1 0 0,0-1-1 0 0,-1 0 0 0 0,1 0 1 0 0,-1 0-1 0 0,1 0 1 0 0,0 0-1 0 0,-1 0 0 0 0,1-1 1 0 0,-1 1-1 0 0,1-1 0 0 0,0 1 1 0 0,-1-1-1 0 0,1 1 1 0 0,-1-1-1 0 0,2-1 0 0 0,15-6-1400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5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538 18 276 0 0,'-1'-1'151'0'0,"1"0"1"0"0,-1-1-1 0 0,0 1 0 0 0,0 0 1 0 0,1 0-1 0 0,-1 0 0 0 0,0 0 0 0 0,0 0 1 0 0,0 0-1 0 0,0 1 0 0 0,0-1 1 0 0,-1 0-1 0 0,1 0 0 0 0,0 1 1 0 0,0-1-1 0 0,0 1 0 0 0,-1-1 1 0 0,1 1-1 0 0,0 0 0 0 0,0-1 1 0 0,-1 1-1 0 0,1 0 0 0 0,0 0 0 0 0,-1 0 1 0 0,1 0-1 0 0,0 0 0 0 0,-1 0 1 0 0,1 0-1 0 0,-2 1 0 0 0,-59 1 217 0 0,43-1 52 0 0,-228 16 114 0 0,88-4-5062 0 0,143-13 3491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4:3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23 176 24575,'3'0'0,"1"-1"0,0 1 0,0 0 0,0-1 0,-1 0 0,1 0 0,0 0 0,-1 0 0,1-1 0,-1 1 0,0-1 0,1 0 0,-1 0 0,0 0 0,0-1 0,0 1 0,0-1 0,0 1 0,-1-1 0,1 0 0,-1 0 0,0 0 0,3-5 0,-3 3 0,1 0 0,-1-1 0,-1 1 0,1 0 0,-1-1 0,0 1 0,0-1 0,0 0 0,-1 1 0,0-1 0,0 0 0,0 1 0,-1-1 0,0 0 0,-2-7 0,3 11 0,0 0 0,-1 0 0,1 1 0,-1-1 0,0 0 0,1 0 0,-1 1 0,0-1 0,0 0 0,0 1 0,0-1 0,0 1 0,0 0 0,-1-1 0,1 1 0,0 0 0,-1-1 0,1 1 0,-3-1 0,3 2 0,0 0 0,0 0 0,0 0 0,0 0 0,-1 0 0,1 0 0,0 0 0,0 0 0,0 0 0,0 0 0,0 1 0,-1-1 0,1 1 0,0-1 0,0 1 0,0-1 0,0 1 0,0-1 0,0 1 0,0 0 0,1 0 0,-2 0 0,-3 4 0,1 0 0,-1 1 0,1-1 0,0 1 0,1-1 0,-1 1 0,1 0 0,-4 12 0,1-1 0,1-1 0,1 1 0,1 0 0,0 0 0,1 0 0,0 0 0,2 1 0,0-1 0,1 0 0,0 0 0,2 1 0,0-1 0,1-1 0,7 21 0,-10-34-3,0-1-1,0 1 0,0-1 0,1 1 1,-1-1-1,1 0 0,-1 0 0,1 0 1,0 0-1,-1 0 0,1 0 1,0 0-1,0 0 0,1-1 0,-1 1 1,0-1-1,0 0 0,1 0 0,-1 1 1,1-2-1,2 2 0,-1-1 20,0-1-1,0 0 0,0 0 1,0 0-1,0-1 0,0 1 1,0-1-1,0 0 0,0 0 1,0 0-1,0-1 0,5-2 1,8-6-298,0 0 0,-1-1 1,0-1-1,19-18 0,-34 29 208,16-14-6752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6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0 516 0 0,'1'0'169'0'0,"0"1"0"0"0,-1-1-1 0 0,1 0 1 0 0,0 0 0 0 0,-1 0 0 0 0,1 0-1 0 0,-1 1 1 0 0,1-1 0 0 0,0 0 0 0 0,-1 1-1 0 0,1-1 1 0 0,-1 0 0 0 0,1 1 0 0 0,-1-1-1 0 0,1 1 1 0 0,-1-1 0 0 0,0 1 0 0 0,1-1-1 0 0,-1 1 1 0 0,0-1 0 0 0,1 1 0 0 0,-1-1 0 0 0,0 1-1 0 0,1 0 1 0 0,-1-1 0 0 0,0 1 0 0 0,0-1-1 0 0,1 2 1 0 0,2 28 2138 0 0,-10 27 151 0 0,1-14-1364 0 0,3 1 1 0 0,1-1-1 0 0,2 1 0 0 0,11 86 1 0 0,18 72-495 0 0,37 97-115 0 0,-66-299-479 0 0,0 1 0 0 0,0 0-1 0 0,0 0 1 0 0,0 0-1 0 0,0-1 1 0 0,0 1 0 0 0,0 0-1 0 0,1 0 1 0 0,-1 0 0 0 0,0-1-1 0 0,0 1 1 0 0,1 0 0 0 0,-1 0-1 0 0,0-1 1 0 0,1 1 0 0 0,-1 0-1 0 0,1-1 1 0 0,-1 1 0 0 0,1 0-1 0 0,-1-1 1 0 0,1 1 0 0 0,-1-1-1 0 0,1 1 1 0 0,0-1-1 0 0,0 1 1 0 0,5-24 197 0 0,-5 19-197 0 0,1-7 17 0 0,1 0 0 0 0,0 0 0 0 0,0 0-1 0 0,1 0 1 0 0,0 0 0 0 0,1 1 0 0 0,0 0 0 0 0,1 0-1 0 0,0 0 1 0 0,9-10 0 0 0,-12 16-34 0 0,0 1 1 0 0,1 0-1 0 0,-1 0 0 0 0,1 1 1 0 0,-1-1-1 0 0,1 1 0 0 0,0 0 1 0 0,-1 0-1 0 0,1 0 0 0 0,1 0 1 0 0,-1 0-1 0 0,0 1 0 0 0,0 0 1 0 0,0 0-1 0 0,1 0 0 0 0,-1 1 1 0 0,0-1-1 0 0,1 1 0 0 0,-1 0 1 0 0,1 0-1 0 0,-1 0 0 0 0,0 1 1 0 0,1 0-1 0 0,-1 0 0 0 0,0 0 1 0 0,1 0-1 0 0,-1 0 0 0 0,0 1 1 0 0,5 3-1 0 0,24 11-947 0 0,25 10-5669 0 0,-57-25 6377 0 0,0-1 1 0 0,0 0 0 0 0,1 0 0 0 0,-1 1 0 0 0,0-1-1 0 0,0 0 1 0 0,0 0 0 0 0,0 0 0 0 0,1-1 0 0 0,-1 1-1 0 0,0 0 1 0 0,0 0 0 0 0,0-1 0 0 0,0 1 0 0 0,0 0-1 0 0,0-1 1 0 0,0 1 0 0 0,0-1 0 0 0,0 0 0 0 0,0 1-1 0 0,0-1 1 0 0,0 0 0 0 0,2-1 0 0 0,18-30-2116 0 0,-16 20 2297 0 0,0 0 0 0 0,-1-1 0 0 0,4-20 0 0 0,-7 30 256 0 0,-1 1-1 0 0,1-1 1 0 0,-1 1 0 0 0,1-1 0 0 0,0 1-1 0 0,0-1 1 0 0,0 1 0 0 0,1 0-1 0 0,-1 0 1 0 0,0-1 0 0 0,1 1-1 0 0,0 0 1 0 0,-1 0 0 0 0,5-3-1 0 0,-6 5-81 0 0,0-1-1 0 0,1 1 0 0 0,-1 0 0 0 0,1 0 0 0 0,-1-1 1 0 0,1 1-1 0 0,0 0 0 0 0,-1 0 0 0 0,1 0 0 0 0,-1 0 1 0 0,1 0-1 0 0,-1-1 0 0 0,1 1 0 0 0,-1 0 0 0 0,1 0 1 0 0,0 1-1 0 0,-1-1 0 0 0,1 0 0 0 0,-1 0 0 0 0,1 0 0 0 0,-1 0 1 0 0,1 0-1 0 0,-1 0 0 0 0,1 1 0 0 0,-1-1 0 0 0,1 1 1 0 0,1 0 31 0 0,-1 0 0 0 0,0 0 0 0 0,0 1 0 0 0,1-1 0 0 0,-1 0 0 0 0,0 1 0 0 0,0-1 0 0 0,-1 1 0 0 0,1 0 0 0 0,0-1 0 0 0,0 1 0 0 0,0 2 0 0 0,9 27 1337 0 0,-2 1 1 0 0,6 40-1 0 0,-8 18-1865 0 0,-5-77 618 0 0,2 0-4270 0 0,4-28-2859 0 0,-3-6 5439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1 102 328 0 0,'8'-61'4392'0'0,"-7"21"2708"0"0,15 51-17703 0 0,-8-3 9410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0 540 0 0,'6'19'925'0'0,"-1"0"1"0"0,0 0-1 0 0,-2 1 0 0 0,0-1 0 0 0,-2 1 1 0 0,0-1-1 0 0,-3 34 0 0 0,3 36 2023 0 0,10 79-761 0 0,-9-158-2130 0 0,3-15 26 0 0,4-16 45 0 0,44-146 134 0 0,-27 90-224 0 0,-23 66 22 0 0,1 0 0 0 0,0 1-1 0 0,1-1 1 0 0,0 1 0 0 0,1 0 0 0 0,0 1-1 0 0,10-14 1 0 0,-13 20-36 0 0,0 0 0 0 0,-1 1 0 0 0,1-1 0 0 0,0 1 1 0 0,0 0-1 0 0,0 0 0 0 0,0 0 0 0 0,1 0 0 0 0,-1 0 0 0 0,1 1 0 0 0,-1 0 0 0 0,1 0 0 0 0,-1 0 1 0 0,1 0-1 0 0,-1 0 0 0 0,1 1 0 0 0,0-1 0 0 0,0 1 0 0 0,-1 0 0 0 0,1 0 0 0 0,0 0 0 0 0,-1 1 1 0 0,1-1-1 0 0,0 1 0 0 0,-1 0 0 0 0,6 2 0 0 0,4 3-359 0 0,1 1 1 0 0,-1 0-1 0 0,0 1 1 0 0,-1 0-1 0 0,0 1 1 0 0,0 0-1 0 0,-1 1 1 0 0,0 0-1 0 0,14 18 1 0 0,-9-12-1974 0 0,0 0-1 0 0,34 26 1 0 0,-25-29-417 0 0,-15-11 1586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1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274 142 60 0 0,'4'-8'407'0'0,"-1"3"-4"0"0,1 0 1 0 0,-2-1 0 0 0,1 0-1 0 0,0 1 1 0 0,-1-1 0 0 0,2-11-1 0 0,-4 16-360 0 0,0 0-1 0 0,0-1 0 0 0,0 1 1 0 0,0 0-1 0 0,0 0 0 0 0,-1 0 1 0 0,1-1-1 0 0,-1 1 0 0 0,1 0 1 0 0,0 0-1 0 0,-1 0 1 0 0,0 0-1 0 0,1 0 0 0 0,-1 0 1 0 0,0 0-1 0 0,1 0 0 0 0,-1 0 1 0 0,0 0-1 0 0,0 0 0 0 0,0 0 1 0 0,0 1-1 0 0,0-1 1 0 0,0 0-1 0 0,0 1 0 0 0,0-1 1 0 0,0 0-1 0 0,0 1 0 0 0,0-1 1 0 0,-1 1-1 0 0,1 0 0 0 0,0-1 1 0 0,0 1-1 0 0,0 0 1 0 0,-1 0-1 0 0,1 0 0 0 0,0 0 1 0 0,0 0-1 0 0,-1 0 0 0 0,1 0 1 0 0,-2 1-1 0 0,-4-1 63 0 0,0 0-1 0 0,-1 1 0 0 0,1 0 1 0 0,0 1-1 0 0,0 0 0 0 0,0 0 1 0 0,0 0-1 0 0,0 1 0 0 0,0 0 1 0 0,1 0-1 0 0,-1 1 1 0 0,1 0-1 0 0,0 0 0 0 0,0 0 1 0 0,1 1-1 0 0,-1 0 0 0 0,1 0 1 0 0,0 1-1 0 0,0-1 1 0 0,0 1-1 0 0,1 0 0 0 0,0 0 1 0 0,0 0-1 0 0,1 1 0 0 0,0-1 1 0 0,0 1-1 0 0,0 0 1 0 0,1 0-1 0 0,0 0 0 0 0,0 0 1 0 0,1 1-1 0 0,-1 10 0 0 0,2-16-63 0 0,0 0 0 0 0,-1 0 0 0 0,1 1 0 0 0,1-1 0 0 0,-1 0 0 0 0,0 0 0 0 0,0 0 0 0 0,1 1 0 0 0,0-1-1 0 0,-1 0 1 0 0,1 0 0 0 0,0 0 0 0 0,0 0 0 0 0,0 0 0 0 0,0 0 0 0 0,0 0 0 0 0,0-1 0 0 0,1 1 0 0 0,-1 0 0 0 0,1 0-1 0 0,-1-1 1 0 0,1 1 0 0 0,0-1 0 0 0,-1 0 0 0 0,1 1 0 0 0,0-1 0 0 0,0 0 0 0 0,0 0 0 0 0,0 0 0 0 0,0 0-1 0 0,0-1 1 0 0,0 1 0 0 0,1 0 0 0 0,-1-1 0 0 0,0 1 0 0 0,0-1 0 0 0,0 0 0 0 0,0 0 0 0 0,1 0 0 0 0,-1 0-1 0 0,0 0 1 0 0,0-1 0 0 0,4 0 0 0 0,5-1 13 0 0,0 0 1 0 0,0-1-1 0 0,0-1 0 0 0,-1 0 1 0 0,1 0-1 0 0,-1-1 0 0 0,13-7 1 0 0,-13 5-60 0 0,0 0 0 0 0,0-1 0 0 0,0 0 1 0 0,-1 0-1 0 0,0-1 0 0 0,-1 0 0 0 0,0 0 1 0 0,0-1-1 0 0,-1 0 0 0 0,0-1 0 0 0,8-17 1 0 0,-10 18-343 0 0,-1-1 0 0 0,-1 0 0 0 0,0 0 1 0 0,0-1-1 0 0,-1 1 0 0 0,-1-1 0 0 0,1-20 1 0 0,-2 32 349 0 0,0 0 0 0 0,0 1 0 0 0,0-1 0 0 0,0 0 1 0 0,0 0-1 0 0,-1 0 0 0 0,1 0 0 0 0,0 0 0 0 0,0 0 0 0 0,0 0 1 0 0,0 0-1 0 0,0 0 0 0 0,0 0 0 0 0,0 0 0 0 0,-1 0 0 0 0,1 0 0 0 0,0 0 1 0 0,0 0-1 0 0,0 0 0 0 0,0 0 0 0 0,0 0 0 0 0,0 0 0 0 0,0 0 1 0 0,-1 0-1 0 0,1 0 0 0 0,0 0 0 0 0,0 0 0 0 0,0 0 0 0 0,0 0 1 0 0,0 0-1 0 0,0 0 0 0 0,0 0 0 0 0,-1 0 0 0 0,1 0 0 0 0,0 0 1 0 0,0 0-1 0 0,0 0 0 0 0,0 0 0 0 0,0 0 0 0 0,0-1 0 0 0,0 1 1 0 0,0 0-1 0 0,0 0 0 0 0,0 0 0 0 0,-1 0 0 0 0,1 0 0 0 0,0 0 0 0 0,0 0 1 0 0,0 0-1 0 0,0-1 0 0 0,0 1 0 0 0,0 0 0 0 0,-5 15 800 0 0,9 66 2784 0 0,24 132 1 0 0,2 23-3202 0 0,-29-222-433 0 0,-1-1 0 0 0,0 0 0 0 0,-1 1 0 0 0,-1-1 0 0 0,0 1 0 0 0,-1-1 0 0 0,0 0 0 0 0,-1 0 0 0 0,0-1 0 0 0,-1 1 0 0 0,-1-1 0 0 0,0 0 0 0 0,0 0 0 0 0,-2-1 0 0 0,-13 18 0 0 0,11-18-535 0 0,-1 0 0 0 0,0 0 0 0 0,-1-2 0 0 0,0 1 0 0 0,0-2 0 0 0,-1 1 0 0 0,-1-2-1 0 0,1 0 1 0 0,-1 0 0 0 0,0-2 0 0 0,0 1 0 0 0,-1-2 0 0 0,-23 5 0 0 0,-74 4-4362 0 0,95-12 4410 0 0,-27 3-895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5:3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9 320 0 0,'0'-9'18291'0'0,"30"46"-17432"0"0,-25-29-907 0 0,0 1 0 0 0,0 0 0 0 0,-1 0 0 0 0,-1 0 0 0 0,1 1 0 0 0,-1-1 0 0 0,-1 1 0 0 0,0-1 0 0 0,0 1 0 0 0,-1 0 0 0 0,0 0 0 0 0,-1 0 0 0 0,0 0 0 0 0,0 0 0 0 0,-1-1 0 0 0,-1 1 0 0 0,-4 19 0 0 0,2-17-513 0 0,0-1 0 0 0,-1 0 0 0 0,0 0 0 0 0,0 0 0 0 0,-1 0 0 0 0,-9 11 0 0 0,8-13-692 0 0,-1 1 1 0 0,0-1-1 0 0,-1-1 1 0 0,0 1-1 0 0,0-1 1 0 0,-13 8-1 0 0,-32 15-3044 0 0,22-19 2755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30 96 0 0,'-29'-30'20407'0'0,"30"30"-20267"0"0,23 8 1177 0 0,110 41-3759 0 0,-19-9-6415 0 0,-43-11 784 0 0,-53-20 6185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0 832 0 0,'-2'15'12455'0'0,"-3"13"-7445"0"0,-12 94-4787 0 0,-8 76-2944 0 0,18-174-510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1072 0 0,'7'-21'2205'0'0,"-4"13"-859"0"0,0 0 0 0 0,-1-1 1 0 0,0 0-1 0 0,1-12 0 0 0,11 44-7767 0 0,0-5 4079 0 0,-9-5 1241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80 0 0,'-2'27'3905'0'0,"0"0"-1"0"0,-11 42 1 0 0,7-42-2131 0 0,2 0 1 0 0,-3 44-1 0 0,-2 84-626 0 0,12-152-1250 0 0,4-9 24 0 0,7-14-23 0 0,-13 19 92 0 0,20-35-118 0 0,21-50 0 0 0,-26 50 116 0 0,38-60 1 0 0,-53 94 19 0 0,0 0 0 0 0,0 1 0 0 0,1-1 0 0 0,-1 0 0 0 0,0 0 0 0 0,1 1-1 0 0,-1-1 1 0 0,1 1 0 0 0,-1-1 0 0 0,1 1 0 0 0,0 0 0 0 0,0 0 0 0 0,0 0 0 0 0,-1 0 0 0 0,1 0 0 0 0,0 0 0 0 0,0 0 0 0 0,0 0 0 0 0,1 1 0 0 0,3-1 0 0 0,-5 1-4 0 0,1 0-1 0 0,0 1 0 0 0,0-1 1 0 0,0 1-1 0 0,0 0 0 0 0,0 0 1 0 0,-1-1-1 0 0,1 1 0 0 0,0 0 1 0 0,0 0-1 0 0,-1 1 0 0 0,1-1 1 0 0,-1 0-1 0 0,1 0 1 0 0,-1 1-1 0 0,0-1 0 0 0,0 1 1 0 0,2 1-1 0 0,4 8-87 0 0,-1 0-1 0 0,0 0 1 0 0,0 1 0 0 0,-1 0 0 0 0,5 16 0 0 0,-6-11-477 0 0,-1 0 0 0 0,0 0 0 0 0,0 23 0 0 0,2 17-3182 0 0,10-3-3997 0 0,-9-45 5820 0 0,3-4 351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260 436 836 0 0,'9'-13'283'0'0,"0"0"1"0"0,-1 0-1 0 0,0-1 0 0 0,-1-1 0 0 0,-1 1 1 0 0,0-1-1 0 0,-1 0 0 0 0,-1 0 0 0 0,0 0 0 0 0,-1-1 1 0 0,-1 0-1 0 0,0 1 0 0 0,-1-1 0 0 0,-1 0 1 0 0,-1 0-1 0 0,0 0 0 0 0,-1 1 0 0 0,0-1 1 0 0,-1 0-1 0 0,-1 1 0 0 0,-10-26 0 0 0,12 35-280 0 0,-1 0 0 0 0,0 0 0 0 0,0 0 0 0 0,-1 1 0 0 0,1-1 0 0 0,-1 1 0 0 0,-1 0-1 0 0,1 0 1 0 0,-1 0 0 0 0,-7-6 0 0 0,10 10 12 0 0,1-1 1 0 0,-1 1-1 0 0,0 0 0 0 0,0 0 0 0 0,1-1 0 0 0,-1 1 1 0 0,0 1-1 0 0,0-1 0 0 0,0 0 0 0 0,0 0 0 0 0,0 1 1 0 0,-1-1-1 0 0,1 1 0 0 0,0 0 0 0 0,0 0 1 0 0,0-1-1 0 0,0 1 0 0 0,0 1 0 0 0,-1-1 0 0 0,1 0 1 0 0,0 0-1 0 0,0 1 0 0 0,0-1 0 0 0,0 1 0 0 0,0 0 1 0 0,0 0-1 0 0,0 0 0 0 0,0 0 0 0 0,0 0 0 0 0,0 0 1 0 0,1 0-1 0 0,-1 0 0 0 0,0 1 0 0 0,1-1 0 0 0,-3 3 1 0 0,-7 9 617 0 0,1 0 1 0 0,1 1-1 0 0,0 0 1 0 0,0 0-1 0 0,2 1 1 0 0,-1 0-1 0 0,2 1 1 0 0,-9 30-1 0 0,2 9 1154 0 0,-7 73 0 0 0,8-46-1579 0 0,-30 256-338 0 0,28-169-2830 0 0,13-57-3051 0 0,1-109 5605 0 0,0 0-1 0 0,0 1 1 0 0,0-1 0 0 0,1 0 0 0 0,0 1 0 0 0,-1-1-1 0 0,1 0 1 0 0,0 1 0 0 0,1-1 0 0 0,-1 0 0 0 0,1 0 0 0 0,-1 0-1 0 0,4 4 1 0 0,4 1-1068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4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105 112 24575,'2'-2'0,"-1"0"0,1-1 0,-1 1 0,1 0 0,-1-1 0,0 0 0,0 1 0,0-1 0,0 0 0,-1 1 0,1-1 0,-1 0 0,1 0 0,-1 1 0,0-1 0,0 0 0,0 0 0,-1 0 0,1 1 0,-1-1 0,1 0 0,-1 0 0,0 1 0,0-1 0,0 1 0,0-1 0,-1 1 0,1-1 0,-1 1 0,0 0 0,1-1 0,-1 1 0,0 0 0,0 0 0,0 0 0,-4-2 0,5 3 0,0-1 0,-1 1 0,1 0 0,-1-1 0,1 1 0,-1 0 0,0 0 0,1 0 0,-1 0 0,0 0 0,0 1 0,0-1 0,1 0 0,-1 1 0,0 0 0,0-1 0,0 1 0,0 0 0,0 0 0,0 0 0,0 0 0,0 0 0,0 0 0,0 1 0,0-1 0,0 1 0,0-1 0,1 1 0,-1 0 0,0 0 0,0-1 0,1 1 0,-1 1 0,0-1 0,1 0 0,-1 0 0,1 0 0,0 1 0,-1-1 0,1 1 0,0-1 0,0 1 0,0 0 0,0-1 0,0 1 0,0 0 0,0 0 0,1 0 0,-1 0 0,0 2 0,-4 21 0,2 1 0,1-1 0,0 1 0,2-1 0,7 51 0,-5-54 0,23 167 0,-16-150-1365,-4-24-5461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46 272 0 0,'0'-1'208'0'0,"0"-1"1"0"0,0 0-1 0 0,0 1 1 0 0,0-1-1 0 0,0 1 0 0 0,0-1 1 0 0,0 0-1 0 0,0 1 1 0 0,-1-1-1 0 0,1 1 0 0 0,-1-1 1 0 0,1 1-1 0 0,-1-1 0 0 0,0 1 1 0 0,0-1-1 0 0,0 1 1 0 0,1 0-1 0 0,-1-1 0 0 0,0 1 1 0 0,-1 0-1 0 0,1 0 1 0 0,0 0-1 0 0,0 0 0 0 0,-2-2 1 0 0,-2 1-15 0 0,1 1 1 0 0,-1 0 0 0 0,0 0-1 0 0,1 0 1 0 0,-1 0 0 0 0,0 1 0 0 0,-6 0-1 0 0,4-1-90 0 0,-21 0 111 0 0,1 2 0 0 0,-1 1 0 0 0,1 0 0 0 0,-51 13-1 0 0,62-11-640 0 0,1 1-1 0 0,-1 0 1 0 0,1 1-1 0 0,0 0 0 0 0,1 2 1 0 0,0-1-1 0 0,0 2 0 0 0,0 0 1 0 0,-19 17-1 0 0,14 3-2027 0 0,17-15 1345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157 158 204 0 0,'3'-2'3303'0'0,"-7"10"-1968"0"0,-47 21 1239 0 0,-12 7 741 0 0,60-33-3011 0 0,0-1 0 0 0,-1 1 0 0 0,1 0 0 0 0,0 0 0 0 0,0 0 0 0 0,1 0 0 0 0,-1 0 0 0 0,1 1 0 0 0,-1-1 0 0 0,1 1 0 0 0,0-1 0 0 0,0 1 0 0 0,-1 5 0 0 0,2-7-239 0 0,0 1 0 0 0,1-1 0 0 0,-1 0 1 0 0,1 1-1 0 0,0-1 0 0 0,0 0 0 0 0,0 1 1 0 0,0-1-1 0 0,0 1 0 0 0,0-1 0 0 0,1 0 1 0 0,-1 1-1 0 0,1-1 0 0 0,0 0 0 0 0,-1 1 1 0 0,1-1-1 0 0,0 0 0 0 0,0 0 0 0 0,1 0 1 0 0,2 4-1 0 0,-2-3-37 0 0,1 0 1 0 0,0 0-1 0 0,0-1 1 0 0,1 1-1 0 0,-1-1 1 0 0,1 0-1 0 0,-1 0 1 0 0,1 0-1 0 0,-1-1 1 0 0,1 1-1 0 0,6 1 1 0 0,-2-1-99 0 0,1 0 0 0 0,-1 0 0 0 0,1-1 0 0 0,-1-1 0 0 0,1 1 0 0 0,-1-1 0 0 0,1 0 0 0 0,0-1 0 0 0,-1 0 0 0 0,1-1 0 0 0,8-2 0 0 0,-13 3-129 0 0,-1-1 1 0 0,1 1-1 0 0,0-1 1 0 0,-1 1-1 0 0,0-1 1 0 0,1 0-1 0 0,-1 0 1 0 0,0-1-1 0 0,0 1 1 0 0,0-1-1 0 0,-1 1 1 0 0,1-1-1 0 0,0 0 1 0 0,-1 0-1 0 0,0 0 1 0 0,0-1-1 0 0,0 1 1 0 0,0 0-1 0 0,0-1 1 0 0,-1 1-1 0 0,0-1 1 0 0,1 0-1 0 0,-1 1 1 0 0,0-1-1 0 0,-1 0 1 0 0,1 0 0 0 0,-1 1-1 0 0,0-1 1 0 0,0 0-1 0 0,0 0 1 0 0,0 0-1 0 0,-1 0 1 0 0,1 1-1 0 0,-1-1 1 0 0,0 0-1 0 0,0 0 1 0 0,-2-3-1 0 0,-1-3-72 0 0,0 0-1 0 0,0 1 1 0 0,-1 0 0 0 0,-1 0-1 0 0,1 1 1 0 0,-1-1 0 0 0,-1 1-1 0 0,1 1 1 0 0,-2-1 0 0 0,1 1-1 0 0,-1 0 1 0 0,0 1-1 0 0,-9-7 1 0 0,16 13 219 0 0,1-1-1 0 0,0 1 1 0 0,-1-1 0 0 0,1 1 0 0 0,0 0-1 0 0,-1-1 1 0 0,1 1 0 0 0,-1 0-1 0 0,1-1 1 0 0,-1 1 0 0 0,1 0 0 0 0,-1 0-1 0 0,1-1 1 0 0,-1 1 0 0 0,1 0-1 0 0,-1 0 1 0 0,1 0 0 0 0,-1 0 0 0 0,1 0-1 0 0,-1 0 1 0 0,0 0 0 0 0,1 0-1 0 0,-1 0 1 0 0,1 0 0 0 0,-1 0-1 0 0,1 0 1 0 0,-1 0 0 0 0,1 0 0 0 0,-1 0-1 0 0,1 0 1 0 0,-1 1 0 0 0,1-1-1 0 0,-1 0 1 0 0,1 0 0 0 0,-1 1 0 0 0,1-1-1 0 0,-1 0 1 0 0,1 1 0 0 0,-1-1-1 0 0,1 0 1 0 0,0 1 0 0 0,-1-1-1 0 0,1 1 1 0 0,0-1 0 0 0,-1 1 0 0 0,1-1-1 0 0,0 1 1 0 0,0-1 0 0 0,-1 1-1 0 0,1-1 1 0 0,0 1 0 0 0,0-1 0 0 0,0 1-1 0 0,0-1 1 0 0,0 1 0 0 0,-1-1-1 0 0,1 1 1 0 0,0 0 0 0 0,1 0-1 0 0,-1 7-778 0 0</inkml:trace>
  <inkml:trace contextRef="#ctx0" brushRef="#br0" timeOffset="1">344 445 480 0 0,'-10'-20'6489'0'0,"1"-23"-5110"0"0,10 9-1092 0 0,1 0 0 0 0,2 1 0 0 0,2-1 0 0 0,1 1 0 0 0,1 0 0 0 0,2 1 0 0 0,15-34 0 0 0,-22 60-557 0 0,0-1 0 0 0,1 1 0 0 0,-1 0-1 0 0,1 0 1 0 0,1 0 0 0 0,-1 0 0 0 0,1 1 0 0 0,7-6 0 0 0,-10 8-55 0 0,1 1-1 0 0,0 0 0 0 0,0 0 0 0 0,0 0 1 0 0,0 0-1 0 0,0 0 0 0 0,0 1 1 0 0,0-1-1 0 0,1 1 0 0 0,-1 0 1 0 0,0 0-1 0 0,1 0 0 0 0,-1 0 0 0 0,1 1 1 0 0,-1 0-1 0 0,1-1 0 0 0,0 1 1 0 0,5 1-1 0 0,5 3-795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33 336 0 0,'1'2'285'0'0,"1"0"0"0"0,-1 0-1 0 0,0 0 1 0 0,0 0 0 0 0,0 1 0 0 0,0-1-1 0 0,0 0 1 0 0,0 0 0 0 0,0 1 0 0 0,-1-1 0 0 0,0 1-1 0 0,1-1 1 0 0,-1 0 0 0 0,0 1 0 0 0,0-1 0 0 0,-1 5-1 0 0,-6 48 2037 0 0,4-34-1179 0 0,0 2-669 0 0,2 0 0 0 0,0-1-1 0 0,2 1 1 0 0,1 0 0 0 0,0 0-1 0 0,7 27 1 0 0,-9-50-474 0 0,0-1 0 0 0,0 1-1 0 0,1 0 1 0 0,-1 0 0 0 0,0 0-1 0 0,0 0 1 0 0,0 0 0 0 0,0-1 0 0 0,0 1-1 0 0,0 0 1 0 0,0 0 0 0 0,0 0 0 0 0,0 0-1 0 0,0 0 1 0 0,1 0 0 0 0,-1 0-1 0 0,0-1 1 0 0,0 1 0 0 0,0 0 0 0 0,0 0-1 0 0,0 0 1 0 0,0 0 0 0 0,1 0 0 0 0,-1 0-1 0 0,0 0 1 0 0,0 0 0 0 0,0 0 0 0 0,0 0-1 0 0,0 0 1 0 0,1 0 0 0 0,-1 0-1 0 0,0 0 1 0 0,0 0 0 0 0,0 0 0 0 0,0 0-1 0 0,0 0 1 0 0,1 0 0 0 0,-1 0 0 0 0,0 0-1 0 0,0 0 1 0 0,0 0 0 0 0,0 0-1 0 0,0 0 1 0 0,1 0 0 0 0,-1 0 0 0 0,0 0-1 0 0,0 1 1 0 0,0-1 0 0 0,0 0 0 0 0,0 0-1 0 0,0 0 1 0 0,1 0 0 0 0,-1 0-1 0 0,0 0 1 0 0,0 0 0 0 0,0 1 0 0 0,0-1-1 0 0,0 0 1 0 0,0 0 0 0 0,0 0 0 0 0,0 0-1 0 0,0 0 1 0 0,0 1 0 0 0,0-1 0 0 0,0 0-1 0 0,0 0 1 0 0,0 0 0 0 0,9-21-44 0 0,3-27 15 0 0,16-149-18 0 0,-26 188 69 0 0,-1 0 0 0 0,1 0-1 0 0,1 0 1 0 0,6-16 0 0 0,-9 24-14 0 0,1 0 0 0 0,-1 1-1 0 0,0-1 1 0 0,0 1 0 0 0,1-1 0 0 0,-1 0-1 0 0,1 1 1 0 0,-1-1 0 0 0,0 1 0 0 0,1-1-1 0 0,-1 1 1 0 0,1-1 0 0 0,-1 1-1 0 0,1-1 1 0 0,0 1 0 0 0,-1 0 0 0 0,1-1-1 0 0,-1 1 1 0 0,1 0 0 0 0,0-1 0 0 0,-1 1-1 0 0,1 0 1 0 0,0 0 0 0 0,-1 0 0 0 0,1 0-1 0 0,0-1 1 0 0,-1 1 0 0 0,2 0 0 0 0,0 1 2 0 0,-1 0 1 0 0,1 0 0 0 0,-1 1-1 0 0,1-1 1 0 0,-1 0 0 0 0,0 0-1 0 0,1 1 1 0 0,-1-1 0 0 0,0 1-1 0 0,0-1 1 0 0,0 1-1 0 0,0 0 1 0 0,0-1 0 0 0,0 1-1 0 0,0 0 1 0 0,0 2 0 0 0,14 31 7 0 0,-1 0 1 0 0,15 58-1 0 0,-29-92-17 0 0,0 0-1 0 0,0 1 1 0 0,0-1-1 0 0,1 0 1 0 0,-1 0-1 0 0,0 0 1 0 0,0 0-1 0 0,1 0 1 0 0,-1 0-1 0 0,0 0 1 0 0,1 1-1 0 0,-1-1 1 0 0,1 0-1 0 0,0 0 1 0 0,-1-1-1 0 0,1 1 1 0 0,0 0-1 0 0,0 0 1 0 0,-1 0-1 0 0,1 0 1 0 0,0 0-1 0 0,0-1 1 0 0,0 1-1 0 0,2 1 1 0 0,-2-3-2 0 0,0 1 1 0 0,0-1 0 0 0,0 0-1 0 0,0 1 1 0 0,0-1 0 0 0,0 0-1 0 0,0 1 1 0 0,-1-1 0 0 0,1 0-1 0 0,0 0 1 0 0,0 0 0 0 0,0 0-1 0 0,-1 1 1 0 0,1-1 0 0 0,0 0-1 0 0,-1-1 1 0 0,1 1 0 0 0,0-2-1 0 0,23-63-38 0 0,-23 63 39 0 0,1-6 21 0 0,-1 4 69 0 0,0 0-1 0 0,1 1 1 0 0,-1-1 0 0 0,1 0-1 0 0,0 1 1 0 0,0 0 0 0 0,1-1-1 0 0,3-4 1 0 0,-6 9-74 0 0,0-1 0 0 0,1 1 0 0 0,-1 0-1 0 0,1-1 1 0 0,-1 1 0 0 0,1 0 0 0 0,-1 0 0 0 0,1 0 0 0 0,-1-1-1 0 0,1 1 1 0 0,-1 0 0 0 0,1 0 0 0 0,-1 0 0 0 0,1 0-1 0 0,-1 0 1 0 0,1 0 0 0 0,-1 0 0 0 0,1 0 0 0 0,-1 0 0 0 0,1 0-1 0 0,-1 0 1 0 0,1 0 0 0 0,-1 0 0 0 0,1 0 0 0 0,-1 1-1 0 0,1-1 1 0 0,-1 0 0 0 0,2 1 0 0 0,20 22 108 0 0,-16-12-774 0 0,0 1-1 0 0,0 0 1 0 0,7 24 0 0 0,-10-27-166 0 0,0-1 0 0 0,0 1 0 0 0,0 0-1 0 0,1-1 1 0 0,1 0 0 0 0,-1 0 0 0 0,1 0 0 0 0,1 0 0 0 0,8 9 0 0 0,-3-10-544 0 0,2-2 190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4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59 428 0 0,'7'-12'573'0'0,"-6"10"-413"0"0,1 0 0 0 0,-1 0 1 0 0,0 0-1 0 0,0 0 0 0 0,0 0 0 0 0,0 0 0 0 0,0-1 0 0 0,0 1 0 0 0,-1 0 1 0 0,1-1-1 0 0,0-4 0 0 0,-2 6-113 0 0,0 0 0 0 0,1 0 1 0 0,-1 0-1 0 0,0 0 0 0 0,0 0 1 0 0,0 0-1 0 0,0 0 0 0 0,0 0 0 0 0,-1 0 1 0 0,1 0-1 0 0,0 1 0 0 0,0-1 1 0 0,0 0-1 0 0,-1 1 0 0 0,1-1 0 0 0,0 1 1 0 0,-1-1-1 0 0,1 1 0 0 0,0 0 1 0 0,-1 0-1 0 0,1 0 0 0 0,-1-1 1 0 0,1 1-1 0 0,0 0 0 0 0,-1 1 0 0 0,-1-1 1 0 0,-4 0 103 0 0,1 0 1 0 0,0 0 0 0 0,0 0-1 0 0,-1 1 1 0 0,1 0-1 0 0,0 0 1 0 0,0 1 0 0 0,0 0-1 0 0,0 0 1 0 0,0 0-1 0 0,0 1 1 0 0,0 0 0 0 0,1 0-1 0 0,0 0 1 0 0,-1 0-1 0 0,1 1 1 0 0,0 0 0 0 0,1 0-1 0 0,-1 1 1 0 0,1-1-1 0 0,-7 10 1 0 0,5-6 276 0 0,1 1 1 0 0,-1 0-1 0 0,1 0 0 0 0,1 0 0 0 0,0 0 1 0 0,0 1-1 0 0,1 0 0 0 0,0 0 0 0 0,1 0 1 0 0,0 0-1 0 0,1 0 0 0 0,-1 16 1 0 0,2-26-377 0 0,0 1 1 0 0,0-1-1 0 0,0 1 1 0 0,0-1-1 0 0,0 0 1 0 0,0 1-1 0 0,0-1 1 0 0,0 1-1 0 0,0-1 1 0 0,0 1-1 0 0,0-1 1 0 0,0 0-1 0 0,1 1 1 0 0,-1-1-1 0 0,0 1 1 0 0,0-1-1 0 0,0 0 1 0 0,1 1-1 0 0,-1-1 1 0 0,0 0-1 0 0,1 1 1 0 0,-1-1-1 0 0,0 0 1 0 0,1 1-1 0 0,-1-1 1 0 0,0 0-1 0 0,1 0 1 0 0,-1 1-1 0 0,0-1 1 0 0,1 0-1 0 0,-1 0 1 0 0,1 0-1 0 0,-1 1 1 0 0,0-1-1 0 0,2 0 1 0 0,18-5 581 0 0,18-18-567 0 0,-37 22-32 0 0,33-36-77 0 0,-31 32 40 0 0,1 0 0 0 0,0 1 0 0 0,0-1 0 0 0,0 1 0 0 0,0 0-1 0 0,1 0 1 0 0,-1 0 0 0 0,11-6 0 0 0,-14 10-38 0 0,0 0 0 0 0,1 0 1 0 0,-1 0-1 0 0,0 0 0 0 0,1 0 0 0 0,-1 0 0 0 0,0 0 0 0 0,1 0 0 0 0,-1 0 1 0 0,0 1-1 0 0,1-1 0 0 0,-1 0 0 0 0,0 1 0 0 0,0-1 0 0 0,0 1 0 0 0,1 0 1 0 0,-1-1-1 0 0,0 1 0 0 0,0 0 0 0 0,0 0 0 0 0,0 0 0 0 0,0 0 0 0 0,0 0 1 0 0,0 0-1 0 0,0 0 0 0 0,-1 0 0 0 0,1 0 0 0 0,0 0 0 0 0,-1 0 0 0 0,2 2 1 0 0,23 44-5288 0 0,-19-34 1768 0 0,-5-12 3403 0 0,-1-1 1 0 0,1 1-1 0 0,0-1 1 0 0,0 0 0 0 0,-1 0-1 0 0,1 1 1 0 0,0-1 0 0 0,0 0-1 0 0,-1 0 1 0 0,1 0 0 0 0,0 0-1 0 0,0 0 1 0 0,-1 0 0 0 0,1 0-1 0 0,0 0 1 0 0,0 0 0 0 0,0 0-1 0 0,-1 0 1 0 0,1 0 0 0 0,0-1-1 0 0,-1 1 1 0 0,1 0 0 0 0,0 0-1 0 0,0-1 1 0 0,5-3-924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48 336 0 0,'5'-43'1845'0'0,"-5"38"-1312"0"0,-22 58 2166 0 0,13 2-2613 0 0,2 0 1 0 0,3 1-1 0 0,2 0 0 0 0,3-1 0 0 0,9 64 1 0 0,-10-112-533 0 0,1-1 0 0 0,-1 1 0 0 0,1 0 0 0 0,1-1 1 0 0,-1 1-1 0 0,1-1 0 0 0,0 0 0 0 0,1 1 0 0 0,-1-1 1 0 0,7 9-1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35 84 0 0,'5'-11'695'0'0,"6"-12"2592"0"0,-17 38-1729 0 0,-17 49-707 0 0,2 0 1 0 0,4 1-1 0 0,-14 94 1 0 0,-4 202-247 0 0,28-265-511 0 0,8-54-135 0 0,0 11-722 0 0,-9-25-2589 0 0,-1-25-534 0 0,4-7 2771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26 860 0 0,'1'-25'2849'0'0,"0"34"-73"0"0,-2 46 407 0 0,-13 278 2960 0 0,-11 105-6464 0 0,20-399-225 0 0,-6 43-2416 0 0,-1-28-2297 0 0,12-55 5128 0 0,0 1-1 0 0,1 0 1 0 0,-1 0-1 0 0,0 0 1 0 0,0 0-1 0 0,0-1 0 0 0,1 1 1 0 0,-1 0-1 0 0,0 0 1 0 0,0 0-1 0 0,1 0 1 0 0,-1 0-1 0 0,0 0 1 0 0,0 0-1 0 0,1 0 1 0 0,-1 0-1 0 0,0 0 0 0 0,0 0 1 0 0,1 0-1 0 0,-1 0 1 0 0,0 0-1 0 0,0 0 1 0 0,1 0-1 0 0,-1 0 1 0 0,0 0-1 0 0,0 0 1 0 0,1 0-1 0 0,-1 0 0 0 0,0 1 1 0 0,0-1-1 0 0,0 0 1 0 0,1 0-1 0 0,-1 0 1 0 0,0 0-1 0 0,0 0 1 0 0,0 1-1 0 0,1-1 1 0 0,-1 0-1 0 0,0 0 0 0 0,0 0 1 0 0,0 1-1 0 0,1-1 1 0 0,3-9-676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12 0 0,'7'-22'770'0'0,"-6"21"-460"0"0,-1 1 0 0 0,0-1-1 0 0,0 0 1 0 0,0 0 0 0 0,0 0-1 0 0,1 0 1 0 0,-1 0 0 0 0,0 0 0 0 0,1 1-1 0 0,-1-1 1 0 0,1 0 0 0 0,-1 0-1 0 0,1 1 1 0 0,-1-1 0 0 0,1 0-1 0 0,-1 0 1 0 0,1 1 0 0 0,0-1-1 0 0,1 0 1 0 0,-1 1-87 0 0,1 1 0 0 0,0 0 0 0 0,-1 0 0 0 0,1 0 0 0 0,0 1 0 0 0,-1-1 0 0 0,0 0 0 0 0,1 0 0 0 0,-1 1 0 0 0,0-1 0 0 0,1 1 1 0 0,-1-1-1 0 0,0 1 0 0 0,1 2 0 0 0,1 1-184 0 0,1-1 1 0 0,-1 1 0 0 0,1-1-1 0 0,0 0 1 0 0,0 0-1 0 0,0 0 1 0 0,1-1 0 0 0,-1 1-1 0 0,1-1 1 0 0,0 0 0 0 0,0-1-1 0 0,5 3 1 0 0,-6-4-97 0 0,-1 0 1 0 0,0-1-1 0 0,1 1 1 0 0,-1-1 0 0 0,1 0-1 0 0,-1 0 1 0 0,0 0-1 0 0,1-1 1 0 0,-1 1-1 0 0,0-1 1 0 0,1 1-1 0 0,-1-1 1 0 0,0 0-1 0 0,0-1 1 0 0,1 1 0 0 0,-1 0-1 0 0,0-1 1 0 0,0 0-1 0 0,-1 0 1 0 0,1 0-1 0 0,3-3 1 0 0,13-11-434 0 0,-2-1-1 0 0,0-1 1 0 0,-1 0-1 0 0,-1-1 1 0 0,25-41 0 0 0,-40 59 511 0 0,0 1 0 0 0,1-1 0 0 0,-1 1 0 0 0,0 0 0 0 0,0-1 0 0 0,0 1 0 0 0,0 0 0 0 0,1-1 0 0 0,-1 1 0 0 0,0 0 1 0 0,0-1-1 0 0,1 1 0 0 0,-1 0 0 0 0,0-1 0 0 0,1 1 0 0 0,-1 0 0 0 0,0 0 0 0 0,1-1 0 0 0,-1 1 0 0 0,0 0 0 0 0,1 0 0 0 0,-1 0 1 0 0,0-1-1 0 0,1 1 0 0 0,-1 0 0 0 0,1 0 0 0 0,-1 0 0 0 0,0 0 0 0 0,1 0 0 0 0,-1 0 0 0 0,1 0 0 0 0,-1 0 0 0 0,0 0 1 0 0,1 0-1 0 0,-1 0 0 0 0,1 0 0 0 0,-1 0 0 0 0,0 0 0 0 0,1 0 0 0 0,-1 1 0 0 0,1-1 0 0 0,-1 0 0 0 0,0 0 0 0 0,1 1 0 0 0,11 22 929 0 0,-1 36 926 0 0,-1 251 1542 0 0,-10-302-3402 0 0,0 20 21 0 0,-2-1 1 0 0,-1 0-1 0 0,-10 45 1 0 0,9-58-211 0 0,0-1 1 0 0,0 1-1 0 0,-1-1 1 0 0,-1 0-1 0 0,0-1 1 0 0,-1 1-1 0 0,-1-1 1 0 0,0-1-1 0 0,-9 12 1 0 0,12-18-219 0 0,1 0 1 0 0,-2-1-1 0 0,1 1 0 0 0,0-1 1 0 0,-1 0-1 0 0,0 0 0 0 0,0-1 1 0 0,0 1-1 0 0,-1-1 0 0 0,1-1 1 0 0,0 1-1 0 0,-1-1 1 0 0,0 0-1 0 0,0-1 0 0 0,1 0 1 0 0,-1 0-1 0 0,0 0 0 0 0,0-1 1 0 0,0 0-1 0 0,0 0 1 0 0,0-1-1 0 0,0 1 0 0 0,0-2 1 0 0,0 1-1 0 0,1-1 0 0 0,-1 0 1 0 0,-8-4-1 0 0,-14-8-773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 0 0,'47'68'12587'0'0,"-11"0"-7833"0"0,-31-55-4693 0 0,0 0 0 0 0,-1 0 0 0 0,-1 0 1 0 0,0 0-1 0 0,-1 1 0 0 0,0-1 0 0 0,-1 1 1 0 0,-1-1-1 0 0,-2 25 0 0 0,1-26-507 0 0,-2 1 0 0 0,0-1 0 0 0,0 1 0 0 0,-1-1 0 0 0,-9 19 0 0 0,-13 12-4270 0 0,22-39 3521 0 0,0 0 1 0 0,1 0 0 0 0,-1 0-1 0 0,-1-1 1 0 0,1 0 0 0 0,-8 5-1 0 0,0-3-637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16 130 456 0 0,'-2'-2'14694'0'0,"-1"27"-11296"0"0,-1 18-4696 0 0,3-21 2462 0 0,-1 60-841 0 0,0-46-298 0 0,1-1 1 0 0,2 1-1 0 0,9 62 0 0 0,-6-93-610 0 0,2-12 180 0 0,10-35-47 0 0,9-59-279 0 0,-10 17-700 0 0,39-124 0 0 0,-53 203 1539 0 0,1 1-1 0 0,-1-1 1 0 0,1 1 0 0 0,0-1 0 0 0,0 1 0 0 0,1 0 0 0 0,-1 0 0 0 0,1 0 0 0 0,0 0 0 0 0,0 1 0 0 0,0-1 0 0 0,0 1-1 0 0,1 0 1 0 0,4-4 0 0 0,-6 6-43 0 0,0 1 0 0 0,1-1 0 0 0,-1 0 0 0 0,1 1 0 0 0,-1-1 0 0 0,0 1 0 0 0,1 0 0 0 0,-1 0 0 0 0,1 0 0 0 0,-1 0 0 0 0,1 0 0 0 0,-1 0 0 0 0,1 1 0 0 0,-1-1 0 0 0,0 1 0 0 0,1-1 0 0 0,-1 1 0 0 0,0 0 0 0 0,1 0 0 0 0,-1 0 0 0 0,0 1 0 0 0,0-1 0 0 0,0 0 0 0 0,0 1 0 0 0,0-1 0 0 0,0 1 0 0 0,-1 0 0 0 0,3 2 0 0 0,9 9 5 0 0,-1 1 1 0 0,0 0-1 0 0,-1 1 0 0 0,-1 0 0 0 0,-1 1 0 0 0,0 0 0 0 0,-1 0 1 0 0,12 34-1 0 0,-4-3-404 0 0,-3 1 0 0 0,7 52 0 0 0,-10-11-2341 0 0,1 9-6494 0 0,-8-91 6941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4:3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49 24575,'0'-4'0,"0"-5"0,-4-2 0,-6 1 0,-4 3 0,-5 2 0,-3 3 0,-2 4 0,-1 3 0,0 1 0,-1 2 0,1 1 0,0 3 0,1-1 0,3-2-8191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8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8 253 1224 0 0,'-7'8'9553'0'0,"18"-32"-7117"0"0,-5 0-1944 0 0,1 0 0 0 0,2 1 0 0 0,0 0 0 0 0,15-25 1 0 0,-11 20-103 0 0,-10 22-278 0 0,0 0 1 0 0,1 1-1 0 0,-1 0 1 0 0,1 0-1 0 0,0 0 0 0 0,0 0 1 0 0,0 0-1 0 0,1 1 0 0 0,9-8 1 0 0,-12 11-108 0 0,-1 0-1 0 0,1 0 1 0 0,-1 0 0 0 0,1 1 0 0 0,0-1 0 0 0,-1 0 0 0 0,1 1 0 0 0,0-1 0 0 0,0 1-1 0 0,0-1 1 0 0,-1 1 0 0 0,1 0 0 0 0,0 0 0 0 0,0 0 0 0 0,0 0 0 0 0,0 0 0 0 0,-1 0-1 0 0,1 0 1 0 0,0 1 0 0 0,0-1 0 0 0,0 0 0 0 0,-1 1 0 0 0,1 0 0 0 0,0-1 0 0 0,0 1-1 0 0,-1 0 1 0 0,1 0 0 0 0,-1 0 0 0 0,1 0 0 0 0,-1 0 0 0 0,1 1 0 0 0,-1-1 0 0 0,0 0-1 0 0,0 1 1 0 0,1-1 0 0 0,-1 0 0 0 0,1 3 0 0 0,14 21-26 0 0,0 2 1 0 0,21 51 0 0 0,-35-73 39 0 0,-2-4-14 0 0,1 1 0 0 0,0-1 0 0 0,-1 1 0 0 0,1-1-1 0 0,0 0 1 0 0,0 1 0 0 0,0-1 0 0 0,0 0 0 0 0,0 0 0 0 0,0 0 0 0 0,0 1 0 0 0,0-1 0 0 0,0 0 0 0 0,0 0 0 0 0,1-1-1 0 0,-1 1 1 0 0,0 0 0 0 0,1 0 0 0 0,-1-1 0 0 0,1 1 0 0 0,-1-1 0 0 0,1 1 0 0 0,-1-1 0 0 0,1 1 0 0 0,-1-1 0 0 0,1 0-1 0 0,-1 0 1 0 0,1 0 0 0 0,-1 0 0 0 0,1 0 0 0 0,0 0 0 0 0,-1 0 0 0 0,1-1 0 0 0,-1 1 0 0 0,1 0 0 0 0,-1-1 0 0 0,1 1-1 0 0,-1-1 1 0 0,1 0 0 0 0,-1 1 0 0 0,0-1 0 0 0,1 0 0 0 0,-1 0 0 0 0,1-1 0 0 0,9-6-138 0 0,0 0 1 0 0,-1 0-1 0 0,-1-1 0 0 0,12-13 1 0 0,-11 12-155 0 0,17-25-961 0 0,10-12-1759 0 0,-35 45 2572 0 0,0-1 0 0 0,0 1 0 0 0,1 0 0 0 0,-1 0 0 0 0,1 0 0 0 0,-1 0 0 0 0,1 1 0 0 0,0-1 0 0 0,0 1 0 0 0,0-1 0 0 0,0 1 0 0 0,0 0 0 0 0,4-1 0 0 0,-6 2 277 0 0,0 0 0 0 0,0 0 0 0 0,0 0 1 0 0,1 0-1 0 0,-1 1 0 0 0,0-1 1 0 0,0 0-1 0 0,0 1 0 0 0,0-1 0 0 0,0 1 1 0 0,0-1-1 0 0,-1 1 0 0 0,1-1 1 0 0,0 1-1 0 0,0 0 0 0 0,0-1 0 0 0,0 1 1 0 0,-1 0-1 0 0,1 0 0 0 0,0-1 1 0 0,-1 1-1 0 0,1 0 0 0 0,0 0 0 0 0,-1 0 1 0 0,1 0-1 0 0,-1 0 0 0 0,0 0 1 0 0,1 2-1 0 0,4 9-1049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0 237 220 0 0,'2'-9'7891'0'0,"2"-7"-4313"0"0,15-39-2903 0 0,-16 46 185 0 0,2-4-861 0 0,0-4 246 0 0,1 1 0 0 0,0 1 1 0 0,1-1-1 0 0,16-23 0 0 0,-22 37-200 0 0,0 0 0 0 0,0 0 0 0 0,1-1 1 0 0,-1 2-1 0 0,1-1 0 0 0,0 0 1 0 0,0 0-1 0 0,0 0 0 0 0,0 1 0 0 0,0-1 1 0 0,0 1-1 0 0,0 0 0 0 0,0-1 0 0 0,0 1 1 0 0,1 0-1 0 0,-1 0 0 0 0,0 0 1 0 0,1 1-1 0 0,-1-1 0 0 0,1 1 0 0 0,-1-1 1 0 0,1 1-1 0 0,-1 0 0 0 0,1 0 0 0 0,-1 0 1 0 0,1 0-1 0 0,-1 0 0 0 0,1 1 1 0 0,-1-1-1 0 0,1 1 0 0 0,-1-1 0 0 0,0 1 1 0 0,1 0-1 0 0,-1 0 0 0 0,0 0 0 0 0,1 0 1 0 0,-1 1-1 0 0,0-1 0 0 0,3 3 0 0 0,10 9-33 0 0,-1-1-1 0 0,23 27 1 0 0,-29-29 44 0 0,0-1 1 0 0,1 1-1 0 0,0-1 0 0 0,1-1 1 0 0,0 0-1 0 0,0 0 0 0 0,1-1 1 0 0,20 10-1 0 0,-26-15-62 0 0,-1-1 0 0 0,0 0 0 0 0,1 0-1 0 0,-1-1 1 0 0,1 1 0 0 0,-1-1 0 0 0,1 0 0 0 0,-1 0 0 0 0,1 0 0 0 0,0-1 0 0 0,-1 0-1 0 0,0 0 1 0 0,1 0 0 0 0,-1 0 0 0 0,6-3 0 0 0,7-4-1141 0 0,-1-1 0 0 0,26-17 1 0 0,-33 19-249 0 0,1 1 1 0 0,0 0 0 0 0,0 0 0 0 0,0 1-1 0 0,0 0 1 0 0,1 1 0 0 0,15-5 0 0 0,-15 9-191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0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31 205 444 0 0,'-1'-1'346'0'0,"-1"1"-1"0"0,0-1 1 0 0,1 0-1 0 0,-1 0 1 0 0,0 1-1 0 0,1-1 1 0 0,-1 0-1 0 0,1 0 1 0 0,-1-1-1 0 0,1 1 1 0 0,0 0-1 0 0,-1 0 1 0 0,1-1-1 0 0,0 1 1 0 0,0-1 0 0 0,0 1-1 0 0,0-1 1 0 0,0 1-1 0 0,0-1 1 0 0,1 0-1 0 0,-1 1 1 0 0,0-1-1 0 0,1 0 1 0 0,-1 1-1 0 0,1-1 1 0 0,-1-2-1 0 0,2 1-8 0 0,0-1 0 0 0,-1 1 0 0 0,1 0 0 0 0,0 0 0 0 0,0 0 0 0 0,1 0 0 0 0,-1 0 0 0 0,1 1 0 0 0,-1-1 0 0 0,1 0 0 0 0,0 1 0 0 0,0-1 0 0 0,4-3 0 0 0,8-8 187 0 0,1 1 1 0 0,1 0-1 0 0,29-18 1 0 0,-30 22-395 0 0,1 0 1 0 0,0 1-1 0 0,24-10 1 0 0,-35 16-112 0 0,0 1 0 0 0,0-1 0 0 0,0 1 0 0 0,0 0 0 0 0,0 0 0 0 0,0 1 0 0 0,0 0 0 0 0,1 0 0 0 0,-1 0 0 0 0,0 0 0 0 0,0 1 1 0 0,0 0-1 0 0,0 0 0 0 0,0 0 0 0 0,0 0 0 0 0,8 4 0 0 0,-9-2-23 0 0,-1 0 1 0 0,1 0-1 0 0,-1 0 1 0 0,0 1-1 0 0,1-1 1 0 0,-1 1-1 0 0,-1-1 1 0 0,1 1-1 0 0,0 0 1 0 0,-1 0-1 0 0,0 1 1 0 0,0-1-1 0 0,0 0 1 0 0,-1 1-1 0 0,1-1 1 0 0,-1 1-1 0 0,0-1 0 0 0,-1 1 1 0 0,1 4-1 0 0,2 11-29 0 0,-2 0 0 0 0,-1 0-1 0 0,-1 20 1 0 0,-3-12-47 0 0,-1 1-1 0 0,-1-1 1 0 0,-1 0 0 0 0,-1-1-1 0 0,-2 0 1 0 0,0 0 0 0 0,-19 31-1 0 0,-113 171-111 0 0,124-203 226 0 0,7-10-3 0 0,4-7 8 0 0,0 0 1 0 0,1 0 0 0 0,0 1 0 0 0,0 0 0 0 0,1 0 0 0 0,0 0 0 0 0,1 1 0 0 0,0 0 0 0 0,-3 16 0 0 0,8-26-19 0 0,-1 1 1 0 0,1 0-1 0 0,-1-1 0 0 0,1 1 0 0 0,0-1 0 0 0,0 1 1 0 0,0-1-1 0 0,0 1 0 0 0,0-1 0 0 0,0 0 0 0 0,0 0 1 0 0,0 1-1 0 0,0-1 0 0 0,1 0 0 0 0,-1 0 1 0 0,0 0-1 0 0,1 0 0 0 0,-1 0 0 0 0,1-1 0 0 0,-1 1 1 0 0,1 0-1 0 0,-1-1 0 0 0,1 1 0 0 0,0-1 0 0 0,-1 1 1 0 0,1-1-1 0 0,0 0 0 0 0,-1 0 0 0 0,4 0 0 0 0,52 3 77 0 0,-13-8-320 0 0,-1-2-1 0 0,0-2 0 0 0,73-24 1 0 0,-35 3-4101 0 0,-6-2-5170 0 0,-60 25 7689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10 504 0 0,'0'-9'10805'0'0,"1"21"-7805"0"0,-2 24-2441 0 0,-21 183 1334 0 0,16-144-1694 0 0,-4 198-49 0 0,17-247-139 0 0,-7-26-14 0 0,0 0 1 0 0,0 0 0 0 0,0-1-1 0 0,0 1 1 0 0,0 0-1 0 0,0-1 1 0 0,0 1 0 0 0,0 0-1 0 0,0 0 1 0 0,0-1 0 0 0,0 1-1 0 0,1 0 1 0 0,-1-1 0 0 0,0 1-1 0 0,0 0 1 0 0,0 0 0 0 0,0-1-1 0 0,1 1 1 0 0,-1 0 0 0 0,0 0-1 0 0,0 0 1 0 0,1-1 0 0 0,-1 1-1 0 0,0 0 1 0 0,0 0 0 0 0,1 0-1 0 0,-1 0 1 0 0,0 0 0 0 0,1 0-1 0 0,-1 0 1 0 0,0-1 0 0 0,0 1-1 0 0,1 0 1 0 0,-1 0 0 0 0,0 0-1 0 0,1 0 1 0 0,-1 0-1 0 0,0 0 1 0 0,1 0 0 0 0,-1 0-1 0 0,0 0 1 0 0,0 1 0 0 0,1-1-1 0 0,-1 0 1 0 0,0 0 0 0 0,1 0-1 0 0,-1 0 1 0 0,0 0 0 0 0,0 0-1 0 0,1 1 1 0 0,-1-1 0 0 0,0 0-1 0 0,0 0 1 0 0,1 0 0 0 0,-1 1-1 0 0,0-1 1 0 0,0 0 0 0 0,0 0-1 0 0,1 1 1 0 0,-1-1 0 0 0,4-10-50 0 0,1-1 1 0 0,0 1 0 0 0,12-16-1 0 0,13-30-33 0 0,-29 53 83 0 0,24-53-34 0 0,-24 55 46 0 0,0-1 1 0 0,0 0 0 0 0,0 1-1 0 0,0-1 1 0 0,0 1-1 0 0,0-1 1 0 0,0 1-1 0 0,1 0 1 0 0,-1-1-1 0 0,0 1 1 0 0,1 0-1 0 0,-1 0 1 0 0,1 0-1 0 0,-1 0 1 0 0,1 0-1 0 0,0 0 1 0 0,-1 1-1 0 0,1-1 1 0 0,0 0-1 0 0,-1 1 1 0 0,1-1 0 0 0,0 1-1 0 0,0 0 1 0 0,0 0-1 0 0,-1-1 1 0 0,1 1-1 0 0,0 0 1 0 0,3 1-1 0 0,-3 0-5 0 0,1 0 0 0 0,-1 1-1 0 0,0-1 1 0 0,0 1 0 0 0,0 0-1 0 0,0 0 1 0 0,0-1 0 0 0,0 1-1 0 0,0 1 1 0 0,0-1 0 0 0,-1 0-1 0 0,1 0 1 0 0,-1 1 0 0 0,0-1 0 0 0,2 4-1 0 0,16 43-186 0 0,-16-41 102 0 0,12 40-985 0 0,32 83-12545 0 0,-41-114 11998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1200 0 0,'8'-15'3771'0'0,"1"2"6801"0"0,-7 21-7299 0 0,-2 13-3723 0 0,4 45 875 0 0,3 0 0 0 0,3 0-1 0 0,33 117 1 0 0,-42-175-431 0 0,2-1 1 0 0,-1 1-1 0 0,1 0 0 0 0,1 0 0 0 0,-1-1 0 0 0,1 0 0 0 0,7 10 0 0 0,-11-16-7 0 0,1-1-1 0 0,0 1 0 0 0,0 0 1 0 0,-1 0-1 0 0,1 0 0 0 0,0-1 1 0 0,0 1-1 0 0,0-1 0 0 0,0 1 0 0 0,0 0 1 0 0,0-1-1 0 0,0 0 0 0 0,0 1 1 0 0,0-1-1 0 0,0 0 0 0 0,0 1 0 0 0,0-1 1 0 0,0 0-1 0 0,0 0 0 0 0,0 0 1 0 0,1 0-1 0 0,-1 0 0 0 0,1 0 0 0 0,0-1-20 0 0,0 0 0 0 0,1 0 0 0 0,-1 0-1 0 0,0 0 1 0 0,0-1 0 0 0,0 1 0 0 0,-1-1 0 0 0,1 1-1 0 0,0-1 1 0 0,0 0 0 0 0,-1 0 0 0 0,1 0-1 0 0,-1 1 1 0 0,0-1 0 0 0,2-4 0 0 0,7-9-216 0 0,-1 0 1 0 0,-1-1 0 0 0,0 0-1 0 0,-1-1 1 0 0,-1 0 0 0 0,5-18-1 0 0,-12 34 245 0 0,1 0 0 0 0,1 0 0 0 0,-1-1 1 0 0,0 1-1 0 0,0 0 0 0 0,0 0 0 0 0,1 0 0 0 0,-1-1 0 0 0,0 1 0 0 0,1 0 0 0 0,-1 0 0 0 0,1 0 0 0 0,0 0 0 0 0,-1 0 0 0 0,1 0 0 0 0,0 0 0 0 0,0 0 0 0 0,-1 0 1 0 0,1 0-1 0 0,0 0 0 0 0,0 0 0 0 0,0 0 0 0 0,0 1 0 0 0,0-1 0 0 0,0 0 0 0 0,0 1 0 0 0,0-1 0 0 0,1 1 0 0 0,-1-1 0 0 0,0 1 0 0 0,0 0 0 0 0,0-1 1 0 0,1 1-1 0 0,-1 0 0 0 0,0 0 0 0 0,0 0 0 0 0,1 0 0 0 0,-1 0 0 0 0,0 0 0 0 0,0 0 0 0 0,1 0 0 0 0,-1 1 0 0 0,0-1 0 0 0,0 0 0 0 0,0 1 0 0 0,0-1 0 0 0,1 1 1 0 0,-1-1-1 0 0,1 2 0 0 0,7 3 19 0 0,-1 1 0 0 0,1 0 0 0 0,-1 1 1 0 0,13 13-1 0 0,-13-12 16 0 0,1 0 1 0 0,1 0 0 0 0,0-1-1 0 0,0-1 1 0 0,0 1-1 0 0,0-2 1 0 0,23 10 0 0 0,-30-14-100 0 0,1 0 1 0 0,-1 1 0 0 0,0-2 0 0 0,1 1 0 0 0,0 0 0 0 0,-1 0-1 0 0,1-1 1 0 0,-1 0 0 0 0,1 0 0 0 0,-1 0 0 0 0,1 0-1 0 0,0-1 1 0 0,-1 1 0 0 0,1-1 0 0 0,-1 0 0 0 0,1 0 0 0 0,-1 0-1 0 0,0 0 1 0 0,1-1 0 0 0,-1 1 0 0 0,0-1 0 0 0,0 0 0 0 0,0 0-1 0 0,0 0 1 0 0,0 0 0 0 0,0-1 0 0 0,-1 1 0 0 0,1-1-1 0 0,-1 0 1 0 0,3-3 0 0 0,-1 0-375 0 0,8-12-1321 0 0,0-1 0 0 0,-1 1 0 0 0,11-29 0 0 0,-21 45 1812 0 0,0 0 0 0 0,0 1 0 0 0,1-1 0 0 0,-1 0 0 0 0,1 0 0 0 0,-1 1 0 0 0,1-1 0 0 0,0 1 0 0 0,0-1 0 0 0,-1 1 0 0 0,1 0 1 0 0,0 0-1 0 0,0 0 0 0 0,0 0 0 0 0,1 0 0 0 0,1-1 0 0 0,48-13 1218 0 0,-10 2-1040 0 0,-35 10-247 0 0,-1-1 0 0 0,0 0 0 0 0,0 0 0 0 0,-1-1 0 0 0,1 0 1 0 0,-1 0-1 0 0,0 0 0 0 0,0 0 0 0 0,-1-1 0 0 0,0 0 0 0 0,0 0 0 0 0,0 0 1 0 0,-1 0-1 0 0,1-1 0 0 0,-1 1 0 0 0,-1-1 0 0 0,3-7 0 0 0,-3 8-145 0 0,-1-1 0 0 0,1 1 0 0 0,-1 0-1 0 0,0-1 1 0 0,0 1 0 0 0,-1-1 0 0 0,0 0-1 0 0,0 1 1 0 0,-1-1 0 0 0,1 1 0 0 0,-2-1-1 0 0,1 1 1 0 0,-1 0 0 0 0,1-1 0 0 0,-2 1-1 0 0,1 0 1 0 0,-1 0 0 0 0,0 0 0 0 0,-4-5-1 0 0,6 9 120 0 0,0 1-1 0 0,0-1 1 0 0,0 0-1 0 0,-1 1 1 0 0,1 0-1 0 0,-1-1 1 0 0,0 1-1 0 0,1 0 1 0 0,-1 0 0 0 0,0 0-1 0 0,1 0 1 0 0,-1 0-1 0 0,0 0 1 0 0,0 0-1 0 0,0 0 1 0 0,0 1-1 0 0,0-1 1 0 0,0 1-1 0 0,0 0 1 0 0,0-1-1 0 0,0 1 1 0 0,-3 0-1 0 0,1 1 44 0 0,0 0-1 0 0,0 0 0 0 0,0 0 0 0 0,1 0 1 0 0,-1 1-1 0 0,0-1 0 0 0,1 1 0 0 0,-1 0 1 0 0,1 0-1 0 0,-7 5 0 0 0,1 1 234 0 0,0 0-1 0 0,0 0 0 0 0,1 1 1 0 0,0 0-1 0 0,1 1 1 0 0,-12 19-1 0 0,11-15 406 0 0,0 1-1 0 0,1 1 1 0 0,1-1 0 0 0,0 1 0 0 0,1 0-1 0 0,1 1 1 0 0,1-1 0 0 0,0 1-1 0 0,1-1 1 0 0,0 1 0 0 0,3 30 0 0 0,-1-38-463 0 0,1 1 0 0 0,0-1 0 0 0,1 1 0 0 0,0-1 0 0 0,1 0 0 0 0,0 0 0 0 0,0 0 0 0 0,1 0 0 0 0,0 0 0 0 0,1-1 0 0 0,0 0 0 0 0,0 0 0 0 0,9 11 0 0 0,-9-15-248 0 0,-1 0 0 0 0,1 0 0 0 0,0 0 0 0 0,0 0 0 0 0,1-1 0 0 0,-1 0 0 0 0,1 0 0 0 0,0 0 0 0 0,0-1 0 0 0,0 0 0 0 0,0 0 0 0 0,0 0 1 0 0,0-1-1 0 0,0 0 0 0 0,0 0 0 0 0,1 0 0 0 0,-1-1 0 0 0,0 0 0 0 0,1 0 0 0 0,-1-1 0 0 0,10-2 0 0 0,8-3-979 0 0,-1-1 0 0 0,1-2 0 0 0,-2 0-1 0 0,1-2 1 0 0,-2 0 0 0 0,1-1 0 0 0,-1-1 0 0 0,28-25 0 0 0,42-23-3429 0 0,-62 45 3301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3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69 660 0 0,'0'-3'319'0'0,"0"0"-1"0"0,-1-1 1 0 0,1 1 0 0 0,0 0-1 0 0,-1 0 1 0 0,0 0 0 0 0,0 0-1 0 0,0 0 1 0 0,0 0 0 0 0,0 0-1 0 0,-1 1 1 0 0,-2-5 0 0 0,2 5-270 0 0,0-1 0 0 0,0 1 0 0 0,0 0 0 0 0,0 0-1 0 0,-1 0 1 0 0,1 1 0 0 0,-1-1 0 0 0,0 1 0 0 0,1-1 0 0 0,-1 1 0 0 0,0 0 0 0 0,0 0 0 0 0,0 0 0 0 0,0 0 0 0 0,0 0 0 0 0,0 1 0 0 0,0 0 0 0 0,0-1 0 0 0,0 1 0 0 0,-3 0 0 0 0,-1 1 53 0 0,0-1 0 0 0,0 1 0 0 0,0 0 0 0 0,0 1 0 0 0,1-1 0 0 0,-1 1 0 0 0,1 1 0 0 0,-1-1 0 0 0,1 1 1 0 0,0 0-1 0 0,0 1 0 0 0,0-1 0 0 0,0 1 0 0 0,1 0 0 0 0,-1 1 0 0 0,1-1 0 0 0,0 1 0 0 0,1 0 1 0 0,-1 1-1 0 0,-7 10 0 0 0,6-6 193 0 0,0 0 1 0 0,1 1 0 0 0,0 0 0 0 0,0-1-1 0 0,1 2 1 0 0,1-1 0 0 0,0 0-1 0 0,0 1 1 0 0,1 0 0 0 0,1 0-1 0 0,-1 15 1 0 0,2-21-133 0 0,0 0-1 0 0,1 0 1 0 0,0 0-1 0 0,0 0 1 0 0,0 0 0 0 0,0 0-1 0 0,1-1 1 0 0,0 1-1 0 0,0-1 1 0 0,1 1 0 0 0,0-1-1 0 0,4 7 1 0 0,-5-10-146 0 0,-1 0 1 0 0,1 0-1 0 0,0-1 0 0 0,-1 1 0 0 0,1-1 1 0 0,0 1-1 0 0,0-1 0 0 0,0 0 1 0 0,0 0-1 0 0,0 0 0 0 0,1 0 1 0 0,-1 0-1 0 0,0 0 0 0 0,0 0 1 0 0,1-1-1 0 0,-1 0 0 0 0,0 1 0 0 0,1-1 1 0 0,-1 0-1 0 0,1 0 0 0 0,-1 0 1 0 0,0 0-1 0 0,1 0 0 0 0,-1-1 1 0 0,0 1-1 0 0,1-1 0 0 0,-1 1 0 0 0,0-1 1 0 0,0 0-1 0 0,1 0 0 0 0,-1 0 1 0 0,0 0-1 0 0,0-1 0 0 0,3-1 1 0 0,0-1-172 0 0,0 1-1 0 0,-1-1 1 0 0,1 0 0 0 0,-1-1 0 0 0,0 1 0 0 0,0-1 0 0 0,0 0 0 0 0,-1 0 0 0 0,1 0-1 0 0,-1-1 1 0 0,-1 1 0 0 0,1-1 0 0 0,-1 1 0 0 0,0-1 0 0 0,0 0 0 0 0,2-9 0 0 0,0-7-331 0 0,-1 0 1 0 0,-1 0 0 0 0,0-29 0 0 0,4 104 6189 0 0,19 35-4034 0 0,-3-14-1062 0 0,-14-42-539 0 0,-1 0 0 0 0,-2 0 0 0 0,-1 1 1 0 0,-1-1-1 0 0,-2 1 0 0 0,-2-1 0 0 0,-4 37 0 0 0,4-64-172 0 0,1-1 1 0 0,-1 0-1 0 0,-1 0 0 0 0,1 0 0 0 0,-1 0 0 0 0,1 0 0 0 0,-1-1 0 0 0,0 1 0 0 0,0-1 0 0 0,-1 1 0 0 0,1-1 0 0 0,-1 1 0 0 0,0-1 1 0 0,0 0-1 0 0,0 0 0 0 0,0-1 0 0 0,-5 4 0 0 0,5-4-202 0 0,0-1 1 0 0,-1 1-1 0 0,1-1 1 0 0,0 0-1 0 0,-1 0 0 0 0,1 0 1 0 0,-1 0-1 0 0,1-1 1 0 0,-1 1-1 0 0,0-1 1 0 0,1 0-1 0 0,-1 0 0 0 0,1-1 1 0 0,-1 1-1 0 0,1-1 1 0 0,-1 1-1 0 0,0-1 1 0 0,1 0-1 0 0,0-1 0 0 0,-1 1 1 0 0,1 0-1 0 0,0-1 1 0 0,0 0-1 0 0,0 0 1 0 0,0 0-1 0 0,0 0 0 0 0,0 0 1 0 0,0-1-1 0 0,-4-4 1 0 0,0-1-497 0 0,0 0 1 0 0,0 0 0 0 0,1-1 0 0 0,0 0 0 0 0,1 0-1 0 0,-5-11 1 0 0,-1-8-549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1 625 28 0 0,'54'-13'2237'0'0,"-13"4"-656"0"0,0-2-1 0 0,-1-1 1 0 0,41-20 0 0 0,-71 28-1469 0 0,-1-1 1 0 0,0 0 0 0 0,0-1 0 0 0,0 0 0 0 0,0 0 0 0 0,-1 0-1 0 0,0-1 1 0 0,-1-1 0 0 0,1 1 0 0 0,-2-1 0 0 0,1-1-1 0 0,-1 1 1 0 0,0-1 0 0 0,-1 0 0 0 0,0 0 0 0 0,0-1-1 0 0,4-13 1 0 0,-4 8-280 0 0,-2 0 0 0 0,0 1-1 0 0,-1-1 1 0 0,1-22 0 0 0,-3 31-53 0 0,0-1 1 0 0,0 1 0 0 0,-1-1 0 0 0,0 0 0 0 0,0 1-1 0 0,0 0 1 0 0,-1-1 0 0 0,0 1 0 0 0,-1 0 0 0 0,1 0-1 0 0,-1 0 1 0 0,-6-10 0 0 0,8 15 181 0 0,0 0-1 0 0,0 0 1 0 0,0 0-1 0 0,0-1 1 0 0,0 1 0 0 0,0 0-1 0 0,0 1 1 0 0,0-1 0 0 0,-1 0-1 0 0,1 0 1 0 0,0 0 0 0 0,0 1-1 0 0,-1-1 1 0 0,1 1-1 0 0,-1-1 1 0 0,1 1 0 0 0,0-1-1 0 0,-1 1 1 0 0,1 0 0 0 0,-1 0-1 0 0,1 0 1 0 0,-1 0-1 0 0,-1 0 1 0 0,0 0 13 0 0,-1 1-1 0 0,1 0 0 0 0,0 0 1 0 0,0 0-1 0 0,0 1 1 0 0,0-1-1 0 0,0 1 0 0 0,0-1 1 0 0,1 1-1 0 0,-4 2 1 0 0,-4 5 69 0 0,-1 1 1 0 0,2-1 0 0 0,-16 20 0 0 0,13-11 344 0 0,0 1 1 0 0,1-1 0 0 0,1 2 0 0 0,0 0 0 0 0,2 0 0 0 0,0 0-1 0 0,2 1 1 0 0,0 0 0 0 0,1 0 0 0 0,1 1 0 0 0,1-1 0 0 0,1 1-1 0 0,1 0 1 0 0,1 0 0 0 0,1-1 0 0 0,4 24 0 0 0,-5-41-341 0 0,1 0 1 0 0,-1 0-1 0 0,1 0 0 0 0,1 0 1 0 0,-1 0-1 0 0,0 0 0 0 0,1 0 1 0 0,0-1-1 0 0,0 1 1 0 0,0-1-1 0 0,0 1 0 0 0,0-1 1 0 0,1 0-1 0 0,0 0 0 0 0,-1 0 1 0 0,1 0-1 0 0,0 0 1 0 0,0-1-1 0 0,1 1 0 0 0,-1-1 1 0 0,1 0-1 0 0,-1 0 0 0 0,1 0 1 0 0,0-1-1 0 0,-1 1 1 0 0,1-1-1 0 0,0 0 0 0 0,0 0 1 0 0,0 0-1 0 0,0 0 0 0 0,0-1 1 0 0,0 1-1 0 0,0-1 1 0 0,0 0-1 0 0,0-1 0 0 0,0 1 1 0 0,6-2-1 0 0,4-1-78 0 0,-1 0 0 0 0,0 0 0 0 0,0-2 0 0 0,0 1 0 0 0,0-2 1 0 0,-1 0-1 0 0,0 0 0 0 0,0-1 0 0 0,0 0 0 0 0,11-12 0 0 0,-3 2-128 0 0,-1-2 0 0 0,-2 0 1 0 0,1-2-1 0 0,-2 0 0 0 0,-1 0 0 0 0,-1-1 0 0 0,-1-1 1 0 0,0-1-1 0 0,-2 0 0 0 0,-1 0 0 0 0,7-27 1 0 0,5-30-599 0 0,-5 0 0 0 0,9-96 1 0 0,-26 176 751 0 0,-1-33 470 0 0,-3 38 678 0 0,0 17-176 0 0,-2 54 10 0 0,4 1 0 0 0,13 122 0 0 0,-5-107-1367 0 0,-5-89 355 0 0,1 36-1852 0 0,9 47 1 0 0,-9-76 1108 0 0,0 0 0 0 0,0 0-1 0 0,1 0 1 0 0,0 0 0 0 0,1-1 0 0 0,0 1 0 0 0,0-1-1 0 0,0 0 1 0 0,1 0 0 0 0,1-1 0 0 0,5 8 0 0 0,3-4-508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399 113 20 0 0,'0'-3'198'0'0,"0"0"0"0"0,0 0-1 0 0,-1 1 1 0 0,1-1 0 0 0,-1 0 0 0 0,0 0 0 0 0,0 0 0 0 0,0 1-1 0 0,0-1 1 0 0,0 1 0 0 0,0-1 0 0 0,-1 1 0 0 0,1-1 0 0 0,-1 1-1 0 0,0 0 1 0 0,0 0 0 0 0,-3-4 0 0 0,1 3-34 0 0,-1-1-1 0 0,0 0 1 0 0,-1 1 0 0 0,1 0 0 0 0,0 0-1 0 0,-1 1 1 0 0,-11-4 0 0 0,-8 0-188 0 0,0 1 1 0 0,0 1-1 0 0,-30-1 1 0 0,34 3 78 0 0,-121-8-3118 0 0,112 8 2010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22 936 0 0,'12'-22'8315'0'0,"-20"48"-1028"0"0,-5 23-5283 0 0,6 12-1287 0 0,2 1 0 0 0,6 80 0 0 0,0-54-574 0 0,4 129-444 0 0,5-74-3737 0 0,-3-103-162 0 0,-7-39 3896 0 0,0 0 1 0 0,0 0-1 0 0,0 0 0 0 0,1 0 1 0 0,-1 0-1 0 0,0 0 1 0 0,0 0-1 0 0,1 0 0 0 0,-1-1 1 0 0,0 1-1 0 0,1 0 1 0 0,-1 0-1 0 0,1 0 0 0 0,-1 0 1 0 0,1-1-1 0 0,0 1 1 0 0,-1 0-1 0 0,1 0 0 0 0,0-1 1 0 0,-1 1-1 0 0,1 0 1 0 0,0-1-1 0 0,0 1 0 0 0,0-1 1 0 0,0 1-1 0 0,0-1 1 0 0,-1 0-1 0 0,1 1 0 0 0,0-1 1 0 0,0 0-1 0 0,0 0 1 0 0,0 1-1 0 0,0-1 0 0 0,1 0 1 0 0,7-4-1264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5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9 80 0 0,'-2'-9'3694'0'0,"-7"14"-1728"0"0,1 1-2068 0 0,-5 3 696 0 0,1 1-1 0 0,-1 0 1 0 0,2 1 0 0 0,-11 13 0 0 0,17-19-211 0 0,1-1-1 0 0,1 1 1 0 0,-1 0 0 0 0,1 0 0 0 0,0 1-1 0 0,0-1 1 0 0,0 0 0 0 0,1 1 0 0 0,0 0-1 0 0,0 0 1 0 0,0 0 0 0 0,1 0 0 0 0,-1 7-1 0 0,2-10-255 0 0,1 1-1 0 0,0-1 1 0 0,0 0-1 0 0,0 0 1 0 0,0 1 0 0 0,0-1-1 0 0,1 0 1 0 0,0 0-1 0 0,-1 0 1 0 0,1-1-1 0 0,0 1 1 0 0,0 0-1 0 0,1-1 1 0 0,-1 1 0 0 0,0-1-1 0 0,1 0 1 0 0,0 0-1 0 0,-1 0 1 0 0,1 0-1 0 0,0 0 1 0 0,0 0-1 0 0,0-1 1 0 0,4 2-1 0 0,3 2-50 0 0,1-1-1 0 0,0 0 1 0 0,0 0-1 0 0,1-1 1 0 0,15 2-1 0 0,-14-4-82 0 0,-1 0-1 0 0,0-1 1 0 0,1 0-1 0 0,-1-1 1 0 0,0-1 0 0 0,1 0-1 0 0,21-7 1 0 0,-29 8-93 0 0,-1 0-1 0 0,1-1 1 0 0,-1 0-1 0 0,1 0 1 0 0,-1 0 0 0 0,0-1-1 0 0,1 0 1 0 0,-1 1 0 0 0,0-1-1 0 0,-1-1 1 0 0,1 1-1 0 0,-1 0 1 0 0,1-1 0 0 0,-1 0-1 0 0,0 0 1 0 0,0 0 0 0 0,-1 0-1 0 0,1 0 1 0 0,-1-1 0 0 0,0 1-1 0 0,0-1 1 0 0,1-4-1 0 0,-3 5-60 0 0,0 1 0 0 0,0 0-1 0 0,0-1 1 0 0,-1 1 0 0 0,1 0-1 0 0,-1 0 1 0 0,0-1-1 0 0,0 1 1 0 0,0 0 0 0 0,0 0-1 0 0,-1 0 1 0 0,1 0 0 0 0,-1 0-1 0 0,0 1 1 0 0,0-1-1 0 0,0 0 1 0 0,0 1 0 0 0,0-1-1 0 0,0 1 1 0 0,-1 0 0 0 0,1 0-1 0 0,-1 0 1 0 0,0 0 0 0 0,0 0-1 0 0,-3-1 1 0 0,-7-6-913 0 0,-1 1 1 0 0,-1 1-1 0 0,-25-10 1 0 0,3 5-3872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4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24575,'-9'2'0,"0"-1"0,0 1 0,0 0 0,1 1 0,-1 0 0,1 1 0,-1 0 0,1 0 0,0 0 0,1 1 0,-1 0 0,1 1 0,0 0 0,1 0 0,-1 0 0,1 1 0,0 0 0,-9 15 0,10-16 0,1 0 0,0 0 0,1 1 0,-1-1 0,1 1 0,0 0 0,1 0 0,0 0 0,0 0 0,0 0 0,1 1 0,0-1 0,1 1 0,-1-1 0,1 0 0,1 1 0,0-1 0,0 1 0,0-1 0,1 0 0,0 0 0,0 0 0,0 0 0,1 0 0,5 9 0,-7-15 0,0 0 0,0 1 0,-1-1 0,1 0 0,0 0 0,0 0 0,0 0 0,0 0 0,0 0 0,0 0 0,1 0 0,-1-1 0,0 1 0,0 0 0,1 0 0,-1-1 0,0 1 0,1-1 0,-1 0 0,0 1 0,1-1 0,-1 0 0,1 0 0,-1 0 0,2 0 0,0 0 0,0-1 0,-1 0 0,1 0 0,-1 0 0,0 0 0,1 0 0,-1-1 0,0 1 0,1-1 0,-1 1 0,0-1 0,3-3 0,2-3 0,0 0 0,-1-1 0,0 1 0,0-1 0,8-18 0,-4-6 0,-8 27 0,-1-1 0,1 1 0,0-1 0,1 1 0,0 0 0,0-1 0,0 1 0,0 1 0,7-9 0,-9 14 0,0 0 0,-1-1 0,1 1 0,0 0 0,0 1 0,-1-1 0,1 0 0,0 0 0,0 0 0,-1 0 0,1 0 0,0 1 0,-1-1 0,1 0 0,0 1 0,-1-1 0,1 0 0,-1 1 0,1-1 0,0 1 0,-1-1 0,1 1 0,-1-1 0,0 1 0,1-1 0,-1 1 0,1 0 0,-1-1 0,0 1 0,1 0 0,-1-1 0,0 1 0,0 0 0,1-1 0,-1 1 0,0 0 0,0 1 0,11 28 0,-6-8 0,22 103 0,-25-111 0,0 0 0,-1 0 0,-1 0 0,-1 0 0,0 0 0,-6 28 0,6-37 5,0 0 0,-1-1 0,0 1 0,0 0 0,-1-1 0,1 1 0,-1-1 0,0 1 0,0-1 0,0 0 0,-1-1 0,1 1 0,-1 0 0,0-1 0,0 0 0,0 0 0,-1 0 0,1-1 0,-1 1 0,1-1 0,-1 0 0,0 0 0,-6 1 0,3-1-119,-1-1 0,0 0-1,0 0 1,0-1 0,0 0 0,0 0-1,0-1 1,0 0 0,0-1 0,0 0-1,0 0 1,-11-5 0,-1-2-6712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16 112 0 0,'0'-1'125'0'0,"0"1"0"0"0,0-1 0 0 0,0 0 0 0 0,0 1 0 0 0,0-1 1 0 0,0 0-1 0 0,0 1 0 0 0,-1-1 0 0 0,1 0 0 0 0,0 1 0 0 0,0-1 0 0 0,-1 1 0 0 0,1-1 0 0 0,0 1 0 0 0,-1-1 0 0 0,1 1 0 0 0,0-1 0 0 0,-1 1 1 0 0,1-1-1 0 0,-1 1 0 0 0,1-1 0 0 0,-1 1 0 0 0,1-1 0 0 0,-1 1 0 0 0,0 0 0 0 0,1-1 0 0 0,-1 1 0 0 0,1 0 0 0 0,-1 0 0 0 0,0 0 1 0 0,1-1-1 0 0,-2 1 0 0 0,-28 2 1153 0 0,-26 19-320 0 0,51-18-820 0 0,0 1 0 0 0,1 0 1 0 0,-1 0-1 0 0,1 0 0 0 0,0 1 0 0 0,0 0 1 0 0,0-1-1 0 0,0 1 0 0 0,1 0 1 0 0,0 1-1 0 0,0-1 0 0 0,1 1 0 0 0,-1-1 1 0 0,1 1-1 0 0,0 0 0 0 0,1 0 0 0 0,0-1 1 0 0,-1 1-1 0 0,2 0 0 0 0,-1 1 0 0 0,1-1 1 0 0,0 0-1 0 0,1 7 0 0 0,-1-10-99 0 0,0 1 0 0 0,1-1 0 0 0,-1 1-1 0 0,1-1 1 0 0,0 0 0 0 0,0 1 0 0 0,1-1 0 0 0,-1 0-1 0 0,0 0 1 0 0,1 1 0 0 0,0-1 0 0 0,0 0 0 0 0,0-1-1 0 0,0 1 1 0 0,1 0 0 0 0,-1-1 0 0 0,0 1 0 0 0,1-1-1 0 0,0 0 1 0 0,0 1 0 0 0,0-1 0 0 0,0-1 0 0 0,0 1-1 0 0,0 0 1 0 0,0-1 0 0 0,0 0 0 0 0,1 1 0 0 0,-1-1 0 0 0,1-1-1 0 0,-1 1 1 0 0,0 0 0 0 0,1-1 0 0 0,0 0 0 0 0,-1 0-1 0 0,1 0 1 0 0,-1 0 0 0 0,1 0 0 0 0,-1-1 0 0 0,6-1-1 0 0,-3 1-137 0 0,0 0 0 0 0,0-1-1 0 0,-1 0 1 0 0,1 0 0 0 0,0 0 0 0 0,-1-1-1 0 0,1 0 1 0 0,-1 0 0 0 0,0 0-1 0 0,0-1 1 0 0,0 1 0 0 0,0-1-1 0 0,-1 0 1 0 0,1-1 0 0 0,-1 1-1 0 0,0-1 1 0 0,-1 0 0 0 0,1 0-1 0 0,-1 0 1 0 0,3-7 0 0 0,-2 5-110 0 0,-1-1 0 0 0,-1 1 1 0 0,1-1-1 0 0,-1 0 0 0 0,-1 0 0 0 0,1 0 0 0 0,-1 0 1 0 0,-1 0-1 0 0,1 0 0 0 0,-1 0 0 0 0,-1 0 1 0 0,0 0-1 0 0,0-1 0 0 0,-3-11 0 0 0,-1 4 328 0 0,4 19 1851 0 0,5 26 1385 0 0,-4-28-3383 0 0,14 69 2800 0 0,32 90 0 0 0,11 53-2467 0 0,-54-195-319 0 0,4 13 35 0 0,-2 0 1 0 0,-2 0-1 0 0,0 1 1 0 0,-3 46-1 0 0,-1-70-53 0 0,0-1 0 0 0,0 1 0 0 0,0-1 0 0 0,-1 1 0 0 0,0-1 0 0 0,-1 1 0 0 0,1-1 0 0 0,-2 0 0 0 0,1 0 0 0 0,-1 0 0 0 0,0-1 1 0 0,0 1-1 0 0,0-1 0 0 0,-1 0 0 0 0,0 0 0 0 0,-1-1 0 0 0,1 1 0 0 0,-1-1 0 0 0,0-1 0 0 0,0 1 0 0 0,0-1 0 0 0,-1 0 0 0 0,0 0 0 0 0,-8 3 0 0 0,5-3-292 0 0,0-1 1 0 0,-1-1-1 0 0,1 1 0 0 0,-1-1 0 0 0,1-1 0 0 0,-1 0 1 0 0,0-1-1 0 0,0 0 0 0 0,1-1 0 0 0,-1 0 0 0 0,0 0 1 0 0,1-1-1 0 0,-1 0 0 0 0,1-1 0 0 0,0-1 0 0 0,0 1 1 0 0,0-2-1 0 0,-14-7 0 0 0,3 0-672 0 0,1-1 0 0 0,0-1 0 0 0,1 0 0 0 0,0-2 1 0 0,1 0-1 0 0,1-1 0 0 0,-17-22 0 0 0,3-6-605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20 380 0 0,'4'3'15513'0'0,"1"15"-14088"0"0,14 201-961 0 0,-14-202-474 0 0,7-19-157 0 0,9-25-230 0 0,-9-5-59 0 0,-2-1 0 0 0,-1 0 1 0 0,-1-1-1 0 0,3-35 0 0 0,-11 65 486 0 0,0 0 0 0 0,1 1-1 0 0,0-1 1 0 0,0 0 0 0 0,0 1 0 0 0,0-1 0 0 0,0 1 0 0 0,1 0 0 0 0,-1-1 0 0 0,3-2 0 0 0,-3 5 3 0 0,-1 1 1 0 0,1-1 0 0 0,-1 1 0 0 0,1 0-1 0 0,-1-1 1 0 0,1 1 0 0 0,-1 0-1 0 0,1 0 1 0 0,-1-1 0 0 0,1 1-1 0 0,-1 0 1 0 0,1 0 0 0 0,-1 0 0 0 0,1-1-1 0 0,-1 1 1 0 0,1 0 0 0 0,-1 0-1 0 0,1 0 1 0 0,0 0 0 0 0,-1 0 0 0 0,1 0-1 0 0,-1 0 1 0 0,2 1 0 0 0,18 12 489 0 0,-7 2-471 0 0,-1 0 0 0 0,0 1 1 0 0,-1 0-1 0 0,0 1 0 0 0,11 26 0 0 0,-4 0-2443 0 0,16 51-1 0 0,-27-68-205 0 0,-6-21 1588 0 0,0 1 0 0 0,0 0 0 0 0,1-1 0 0 0,0 1 0 0 0,0-1 0 0 0,0 1 0 0 0,5 6 0 0 0,-2-7-394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1 880 0 0,'6'4'755'0'0,"0"0"-1"0"0,0 0 1 0 0,0 0-1 0 0,-1 1 1 0 0,0 0-1 0 0,0 0 1 0 0,0 0-1 0 0,0 1 1 0 0,-1 0 0 0 0,0 0-1 0 0,0 0 1 0 0,4 9-1 0 0,5 13 1489 0 0,15 41 1 0 0,-28-68-2225 0 0,11 31 300 0 0,-2 1 1 0 0,-1 0-1 0 0,-2 1 1 0 0,-1-1-1 0 0,-1 1 1 0 0,-2 56-1 0 0,-3-69-834 0 0,-1 1 0 0 0,0-1-1 0 0,-2 1 1 0 0,0-1 0 0 0,-2 0-1 0 0,0-1 1 0 0,-1 1 0 0 0,-1-1 0 0 0,-1-1-1 0 0,-1 0 1 0 0,-19 30 0 0 0,22-42-92 0 0,1 1 0 0 0,-1 0-1 0 0,0-1 1 0 0,0-1 0 0 0,-1 1 0 0 0,0-1 0 0 0,0 0 0 0 0,-1-1 0 0 0,0 0 0 0 0,0 0 0 0 0,0-1 0 0 0,0 0 0 0 0,0-1 0 0 0,-19 4 0 0 0,-4-2-707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0 192 0 0,'-9'4'4591'0'0,"-11"14"-3559"0"0,0 3-181 0 0,2 0 1 0 0,0 1-1 0 0,1 1 1 0 0,2 0-1 0 0,0 1 1 0 0,2 1-1 0 0,0 0 1 0 0,-12 38-1 0 0,13-27-72 0 0,2 1-1 0 0,2 0 1 0 0,1 0-1 0 0,2 0 1 0 0,0 68-1 0 0,5-75-793 0 0,1 1 0 0 0,2-1 1 0 0,0 0-1 0 0,2 1 0 0 0,13 41 0 0 0,-16-66-275 0 0,1-1 0 0 0,-1 1 0 0 0,1-1 0 0 0,0 0 0 0 0,0 1 0 0 0,0-1 0 0 0,1-1 0 0 0,-1 1 0 0 0,1 0 0 0 0,0-1 0 0 0,1 0-1 0 0,-1 0 1 0 0,1 0 0 0 0,0 0 0 0 0,0-1 0 0 0,0 0 0 0 0,0 0 0 0 0,1 0 0 0 0,-1-1 0 0 0,1 0 0 0 0,0 0 0 0 0,-1 0 0 0 0,7 1 0 0 0,5-1-1064 0 0,-1 0 0 0 0,1-1 0 0 0,0 0 0 0 0,0-1 1 0 0,-1-1-1 0 0,33-7 0 0 0,-14 0-140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1 269 356 0 0,'2'-6'10815'0'0,"4"-11"-5526"0"0,38-96-4892 0 0,-39 102-396 0 0,1-1-1 0 0,0 1 1 0 0,0-1 0 0 0,1 2 0 0 0,1-1-1 0 0,0 1 1 0 0,0 0 0 0 0,1 1-1 0 0,0 0 1 0 0,16-13 0 0 0,-24 22-2 0 0,1-1-1 0 0,-1 0 1 0 0,1 0 0 0 0,-1 1 0 0 0,1-1-1 0 0,-1 1 1 0 0,1 0 0 0 0,-1-1 0 0 0,1 1-1 0 0,-1 0 1 0 0,1 0 0 0 0,-1 0 0 0 0,1 0-1 0 0,-1 0 1 0 0,1 0 0 0 0,-1 0 0 0 0,1 0-1 0 0,-1 1 1 0 0,1-1 0 0 0,-1 1 0 0 0,1-1-1 0 0,-1 1 1 0 0,1-1 0 0 0,-1 1-1 0 0,0 0 1 0 0,1 0 0 0 0,-1 0 0 0 0,0 0-1 0 0,0 0 1 0 0,0 0 0 0 0,0 0 0 0 0,1 0-1 0 0,-2 0 1 0 0,1 1 0 0 0,0-1 0 0 0,0 0-1 0 0,0 0 1 0 0,0 3 0 0 0,6 8-12 0 0,-2-1 1 0 0,1 2 0 0 0,5 22-1 0 0,-1-7 5 0 0,-4-16-35 0 0,-4-7 75 0 0,0 1 1 0 0,1-1-1 0 0,-1 0 0 0 0,1 0 1 0 0,0-1-1 0 0,1 1 0 0 0,-1-1 1 0 0,5 5-1 0 0,-6-8-22 0 0,0 0 0 0 0,-1 0 1 0 0,1 0-1 0 0,0 0 0 0 0,0-1 0 0 0,-1 1 0 0 0,1-1 1 0 0,0 0-1 0 0,0 1 0 0 0,0-1 0 0 0,0 0 0 0 0,0 0 0 0 0,-1 0 1 0 0,1 0-1 0 0,0 0 0 0 0,0-1 0 0 0,0 1 0 0 0,0 0 1 0 0,0-1-1 0 0,-1 1 0 0 0,1-1 0 0 0,0 0 0 0 0,0 0 0 0 0,-1 0 1 0 0,1 0-1 0 0,-1 0 0 0 0,1 0 0 0 0,-1 0 0 0 0,3-2 1 0 0,39-32-445 0 0,-4 3-2398 0 0,-10 15-2939 0 0,-28 17 5581 0 0,-1 0 1 0 0,1-1 0 0 0,0 1-1 0 0,0 0 1 0 0,-1 0-1 0 0,1 0 1 0 0,0-1 0 0 0,0 1-1 0 0,0 0 1 0 0,-1 0-1 0 0,1 0 1 0 0,0 0 0 0 0,0 0-1 0 0,0 1 1 0 0,-1-1-1 0 0,1 0 1 0 0,0 0 0 0 0,0 0-1 0 0,-1 1 1 0 0,1-1-1 0 0,0 0 1 0 0,-1 1 0 0 0,1-1-1 0 0,0 0 1 0 0,-1 1-1 0 0,1-1 1 0 0,0 1 0 0 0,-1 0-1 0 0,1 0 1 0 0,0 5-1320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11 191 432 0 0,'-10'2'10475'0'0,"18"-18"-8701"0"0,8-30 188 0 0,-14 35-1882 0 0,0 1-1 0 0,2 0 0 0 0,-1 0 1 0 0,1 0-1 0 0,0 1 1 0 0,1-1-1 0 0,0 1 0 0 0,1 0 1 0 0,0 0-1 0 0,0 1 1 0 0,10-11-1 0 0,-13 18-63 0 0,-1 0-1 0 0,0 0 1 0 0,0 0 0 0 0,1 1 0 0 0,-1-1-1 0 0,0 1 1 0 0,1-1 0 0 0,-1 1-1 0 0,1 0 1 0 0,-1-1 0 0 0,0 1-1 0 0,1 1 1 0 0,-1-1 0 0 0,1 0-1 0 0,-1 1 1 0 0,1-1 0 0 0,-1 1-1 0 0,0-1 1 0 0,0 1 0 0 0,1 0-1 0 0,-1 0 1 0 0,0 0 0 0 0,0 1-1 0 0,0-1 1 0 0,0 0 0 0 0,0 1-1 0 0,0-1 1 0 0,0 1 0 0 0,3 3 0 0 0,8 8-25 0 0,0 0 1 0 0,21 27 0 0 0,-26-30 32 0 0,-6-6-8 0 0,1-1 0 0 0,0 1 0 0 0,0-1 0 0 0,0 0 0 0 0,0 0 0 0 0,0-1 0 0 0,1 1 0 0 0,-1 0-1 0 0,1-1 1 0 0,-1 0 0 0 0,1 0 0 0 0,0 0 0 0 0,0-1 0 0 0,0 1 0 0 0,0-1 0 0 0,0 0 0 0 0,1 0 0 0 0,-1 0 0 0 0,0 0 0 0 0,0-1 0 0 0,1 0 0 0 0,8 0-1 0 0,-1-3-742 0 0,1-1-1 0 0,0 0 0 0 0,-1 0 0 0 0,1-1 0 0 0,-1-1 1 0 0,12-7-1 0 0,-15 8-989 0 0,-1 0 0 0 0,2 1-1 0 0,-1 1 1 0 0,16-5 0 0 0,-14 7 25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1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27 420 0 0,'-3'-27'6064'0'0,"-3"45"-474"0"0,0 17-1975 0 0,3-8-3557 0 0,-16 348 1219 0 0,9-123-1247 0 0,9-77 56 0 0,1-175-86 0 0,0 0 1 0 0,-1 1-1 0 0,1-1 0 0 0,0 0 0 0 0,0 0 0 0 0,0 0 0 0 0,0 1 0 0 0,0-1 1 0 0,0 0-1 0 0,0 0 0 0 0,0 1 0 0 0,0-1 0 0 0,0 0 0 0 0,0 0 0 0 0,0 1 1 0 0,0-1-1 0 0,0 0 0 0 0,0 0 0 0 0,0 1 0 0 0,0-1 0 0 0,0 0 1 0 0,0 0-1 0 0,0 1 0 0 0,0-1 0 0 0,0 0 0 0 0,0 0 0 0 0,0 0 0 0 0,0 1 1 0 0,1-1-1 0 0,-1 0 0 0 0,0 0 0 0 0,0 0 0 0 0,0 1 0 0 0,0-1 1 0 0,1 0-1 0 0,-1 0 0 0 0,0 0 0 0 0,0 0 0 0 0,0 1 0 0 0,1-1 0 0 0,-1 0 1 0 0,0 0-1 0 0,0 0 0 0 0,1 0 0 0 0,-1 0 0 0 0,0 0 0 0 0,0 0 0 0 0,0 0 1 0 0,1 0-1 0 0,-1 0 0 0 0,0 0 0 0 0,0 0 0 0 0,1 0 0 0 0,-1 0 1 0 0,0 0-1 0 0,0 0 0 0 0,1 0 0 0 0,-1 0 0 0 0,0 0 0 0 0,0 0 0 0 0,1 0 1 0 0,-1-1-1 0 0,17-18-10 0 0,12-30-10 0 0,-21 32-35 0 0,-4 7 80 0 0,0 0-1 0 0,1 1 1 0 0,1 0 0 0 0,-1 0 0 0 0,1 0-1 0 0,9-9 1 0 0,-13 17-19 0 0,-1-1 1 0 0,0 1-1 0 0,1 0 0 0 0,-1 0 0 0 0,1 0 1 0 0,-1 0-1 0 0,1 1 0 0 0,-1-1 0 0 0,1 0 1 0 0,0 1-1 0 0,-1-1 0 0 0,1 1 0 0 0,0-1 1 0 0,0 1-1 0 0,-1 0 0 0 0,1 0 0 0 0,3 0 1 0 0,-3 0-10 0 0,1 1 0 0 0,0 0 0 0 0,0 0 1 0 0,-1 0-1 0 0,1 0 0 0 0,-1 0 0 0 0,1 1 0 0 0,-1-1 1 0 0,0 1-1 0 0,1 0 0 0 0,-1-1 0 0 0,0 1 1 0 0,0 0-1 0 0,3 4 0 0 0,7 7-1081 0 0,-1 1-1 0 0,17 28 1 0 0,-19-26-2839 0 0,-1 0 0 0 0,11 29 1 0 0,-14-30 2238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2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8 28 0 0,'-14'-8'10904'0'0,"23"25"-2228"0"0,-1-2-6418 0 0,-2 0-3931 0 0,-1 4 1509 0 0,-2-1 0 0 0,0 0 1 0 0,-1 1-1 0 0,0 0 0 0 0,-2-1 0 0 0,0 1 0 0 0,-2 0 0 0 0,0-1 0 0 0,0 1 0 0 0,-2-1 0 0 0,0 0 1 0 0,-2 0-1 0 0,0 0 0 0 0,-8 18 0 0 0,5-17-1006 0 0,-1-1-1 0 0,-1 0 1 0 0,0-1-1 0 0,-2 0 1 0 0,1-1 0 0 0,-2 0-1 0 0,0-1 1 0 0,-1 0 0 0 0,-1-1-1 0 0,0-1 1 0 0,-1-1 0 0 0,-26 16-1 0 0,0-6-661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2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29 388 0 0,'0'-1'208'0'0,"0"0"-1"0"0,0 0 1 0 0,1 0 0 0 0,-1 0-1 0 0,0 0 1 0 0,0 0-1 0 0,0 0 1 0 0,0 0 0 0 0,-1 0-1 0 0,1 0 1 0 0,0 0-1 0 0,0 1 1 0 0,-1-1 0 0 0,1 0-1 0 0,0 0 1 0 0,-1 0 0 0 0,1 0-1 0 0,-1 0 1 0 0,1 0-1 0 0,-1 1 1 0 0,0-1 0 0 0,1 0-1 0 0,-1 0 1 0 0,0 1 0 0 0,1-1-1 0 0,-1 0 1 0 0,0 1-1 0 0,0-1 1 0 0,0 1 0 0 0,1-1-1 0 0,-1 1 1 0 0,0-1 0 0 0,0 1-1 0 0,0 0 1 0 0,0-1-1 0 0,0 1 1 0 0,0 0 0 0 0,-1 0-1 0 0,-4 0 53 0 0,1 1 0 0 0,0 0-1 0 0,-1 0 1 0 0,1 0-1 0 0,0 1 1 0 0,-6 3 0 0 0,-8 1 721 0 0,17-5-807 0 0,0-1 1 0 0,1 1-1 0 0,-1 0 1 0 0,1 0 0 0 0,-1-1-1 0 0,1 1 1 0 0,-1 0-1 0 0,1 0 1 0 0,-1 0 0 0 0,1 0-1 0 0,0 1 1 0 0,0-1-1 0 0,0 0 1 0 0,0 1 0 0 0,0-1-1 0 0,0 0 1 0 0,0 1-1 0 0,0-1 1 0 0,0 1-1 0 0,1-1 1 0 0,-1 1 0 0 0,0 0-1 0 0,1-1 1 0 0,0 1-1 0 0,-1 0 1 0 0,1-1 0 0 0,0 1-1 0 0,0 0 1 0 0,0-1-1 0 0,0 1 1 0 0,0 0 0 0 0,0 0-1 0 0,0-1 1 0 0,1 1-1 0 0,-1 0 1 0 0,1-1 0 0 0,0 3-1 0 0,4 11 118 0 0,0-1 1 0 0,1 1-1 0 0,13 21 0 0 0,0 5 197 0 0,-9-14-390 0 0,3 9 24 0 0,17 72 0 0 0,-28-98-172 0 0,-1-1 0 0 0,0 1-1 0 0,0 0 1 0 0,-1 0 0 0 0,0-1-1 0 0,0 1 1 0 0,-1 0 0 0 0,-1-1 0 0 0,0 1-1 0 0,0 0 1 0 0,0-1 0 0 0,-8 17-1 0 0,6-20-217 0 0,0 0-1 0 0,-1-1 1 0 0,0 1-1 0 0,0-1 0 0 0,0 0 1 0 0,0 0-1 0 0,-1-1 0 0 0,1 0 1 0 0,-1 0-1 0 0,-8 4 1 0 0,12-6-151 0 0,-1 0 1 0 0,1-1 0 0 0,-1 0 0 0 0,1 1 0 0 0,-1-1 0 0 0,1 0 0 0 0,-1 0 0 0 0,0-1 0 0 0,1 1 0 0 0,-1 0-1 0 0,0-1 1 0 0,0 0 0 0 0,0 1 0 0 0,1-1 0 0 0,-1 0 0 0 0,0-1 0 0 0,0 1 0 0 0,0 0 0 0 0,1-1 0 0 0,-1 1-1 0 0,0-1 1 0 0,0 0 0 0 0,1 0 0 0 0,-1 0 0 0 0,1-1 0 0 0,-1 1 0 0 0,-4-4 0 0 0,-3-14-2800 0 0,5 6 1968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25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25 144 0 0,'15'-8'3891'0'0,"-19"23"-1959"0"0,-18 24 155 0 0,14-29-1337 0 0,1 1 1 0 0,0 0-1 0 0,0 0 0 0 0,1 1 1 0 0,1 0-1 0 0,0 0 0 0 0,1 0 0 0 0,0 1 1 0 0,-4 22-1 0 0,7-29-689 0 0,1-1 1 0 0,0 1-1 0 0,0-1 1 0 0,0 0-1 0 0,1 1 1 0 0,0-1-1 0 0,0 1 1 0 0,0-1-1 0 0,1 0 1 0 0,-1 0-1 0 0,1 0 1 0 0,1 0-1 0 0,-1 0 1 0 0,1 0-1 0 0,-1 0 1 0 0,1-1-1 0 0,1 1 1 0 0,-1-1-1 0 0,1 0 1 0 0,-1 0-1 0 0,1 0 1 0 0,1-1-1 0 0,-1 1 0 0 0,0-1 1 0 0,1 0-1 0 0,6 3 1 0 0,1 0-63 0 0,0-1 1 0 0,0 0-1 0 0,1-1 1 0 0,-1-1-1 0 0,1 0 1 0 0,0-1-1 0 0,0 0 1 0 0,0 0 0 0 0,0-2-1 0 0,0 0 1 0 0,1 0-1 0 0,-1-1 1 0 0,0-1-1 0 0,0 0 1 0 0,0-1-1 0 0,14-5 1 0 0,-18 6-32 0 0,-1-2 0 0 0,0 1 0 0 0,0-1 1 0 0,0 0-1 0 0,0-1 0 0 0,-1 1 0 0 0,0-2 1 0 0,0 1-1 0 0,0-1 0 0 0,-1 0 0 0 0,7-8 1 0 0,-9 9-43 0 0,0 0 0 0 0,-1-1 1 0 0,0 0-1 0 0,0 0 0 0 0,0 1 1 0 0,0-2-1 0 0,-1 1 1 0 0,0 0-1 0 0,-1 0 0 0 0,1-1 1 0 0,-1 1-1 0 0,0-1 1 0 0,-1 1-1 0 0,0-1 0 0 0,0 1 1 0 0,-1-10-1 0 0,-1 7-229 0 0,0 0 0 0 0,-1 0 1 0 0,0 0-1 0 0,0 1 0 0 0,-1-1 0 0 0,0 1 0 0 0,0-1 1 0 0,-1 2-1 0 0,0-1 0 0 0,-1 0 0 0 0,0 1 0 0 0,0 0 0 0 0,0 0 1 0 0,-1 1-1 0 0,0 0 0 0 0,0 0 0 0 0,-9-5 0 0 0,10 6-52 0 0,1 1 0 0 0,-1 1 0 0 0,-1-1 0 0 0,1 1-1 0 0,0 0 1 0 0,-1 1 0 0 0,1-1 0 0 0,-1 1 0 0 0,0 0 0 0 0,0 1 0 0 0,0 0-1 0 0,0 0 1 0 0,0 0 0 0 0,0 1 0 0 0,0 0 0 0 0,0 1 0 0 0,0-1-1 0 0,0 1 1 0 0,0 1 0 0 0,0-1 0 0 0,0 1 0 0 0,1 1 0 0 0,-8 2-1 0 0,-10 10-729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82 297 24575,'18'-1'0,"-1"1"0,1 1 0,0 1 0,-1 0 0,1 1 0,-1 1 0,0 0 0,0 1 0,0 1 0,28 15 0,-23-8 0,0 0 0,-1 1 0,-1 1 0,-1 1 0,0 1 0,-1 1 0,31 39 0,-39-44 0,-1 1 0,0 0 0,-2 0 0,1 1 0,-2 0 0,0 0 0,-1 1 0,0 0 0,-1 0 0,-1 0 0,-1 0 0,0 0 0,-1 24 0,-1-33 0,0 1 0,-1 0 0,0-1 0,0 1 0,-1-1 0,1 0 0,-2 1 0,1-1 0,-1 0 0,0 0 0,-1-1 0,0 1 0,0-1 0,0 0 0,-1 0 0,1 0 0,-2 0 0,1-1 0,0 0 0,-1 0 0,0 0 0,0-1 0,-1 0 0,1 0 0,-1 0 0,0-1 0,0 0 0,0-1 0,0 1 0,-1-1 0,1-1 0,0 1 0,-12 0 0,3-1 0,1-1 0,0 0 0,0 0 0,-1-2 0,1 0 0,0 0 0,0-2 0,1 0 0,-1 0 0,1-2 0,0 0 0,0 0 0,0-1 0,1-1 0,-23-17 0,22 11 0,1-1 0,0 0 0,1-1 0,0 0 0,1-1 0,1 0 0,1-1 0,1 0 0,0 0 0,1-1 0,1 0 0,1 0 0,1 0 0,-3-26 0,3 17 0,2-1 0,1 0 0,1 1 0,1-1 0,2 0 0,1 1 0,1-1 0,1 1 0,14-35 0,-12 42-136,2 0-1,0 1 1,2 0-1,0 1 1,1 0-1,1 1 1,0 1-1,2 0 0,17-15 1,11-5-6690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78 24575,'-1'0'0,"1"-1"0,-1 1 0,1-1 0,-1 1 0,1-1 0,-1 0 0,1 1 0,-1-1 0,1 1 0,0-1 0,-1 0 0,1 0 0,0 1 0,0-1 0,0 0 0,-1 1 0,1-1 0,0 0 0,0 0 0,0 1 0,0-1 0,0 0 0,0 0 0,1 1 0,-1-1 0,0 0 0,0 0 0,0 1 0,1-1 0,-1 0 0,21-19 0,32-3 0,-37 19 0,1 1 0,0 0 0,0 1 0,0 1 0,0 0 0,1 2 0,-1 0 0,0 0 0,0 2 0,-1 0 0,1 1 0,0 1 0,-1 0 0,0 1 0,0 1 0,-1 1 0,0 0 0,21 15 0,-19-10 0,0 1 0,-1 0 0,0 1 0,-1 1 0,-1 1 0,0 0 0,-2 0 0,0 1 0,-1 1 0,0 0 0,-2 1 0,0 0 0,-1 0 0,5 25 0,-6-19 0,-2 0 0,-1 0 0,-1 0 0,-1 0 0,-1 1 0,-1-1 0,-2 0 0,0 1 0,-2-1 0,-1 0 0,-1-1 0,-1 1 0,-1-1 0,-2-1 0,0 1 0,-2-2 0,0 1 0,-2-2 0,0 0 0,-1 0 0,-2-2 0,0 0 0,-1 0 0,-1-2 0,-1 0 0,-33 23 0,20-20 0,0-2 0,-1-1 0,0-1 0,-2-2 0,0-1 0,-61 14 0,78-24 0,0 0 0,0-2 0,0 0 0,0-2 0,-1 0 0,1-1 0,0 0 0,0-2 0,0 0 0,0-2 0,0 0 0,1 0 0,0-2 0,0-1 0,-18-9 0,20 5 0,0 0 0,0-1 0,1 0 0,1-1 0,0-1 0,1 0 0,1-1 0,0 0 0,2-1 0,-1 0 0,2-1 0,0 0 0,-7-22 0,3 3 0,1-1 0,2 0 0,2-1 0,2 0 0,-4-69 0,10 81 8,1 1 0,1 0 0,2 1 0,0-1 0,2 0 0,0 1 0,2 0 0,1 1 0,1 0 0,1 0 0,1 1 0,1 0 0,1 1 0,18-22 0,-20 30-76,-1 0 1,2 2-1,0-1 1,0 2-1,2 0 1,-1 0-1,1 2 1,0-1-1,1 2 1,0 0-1,1 1 1,-1 1-1,1 0 1,0 2-1,1-1 1,-1 2-1,1 1 1,0 0-1,0 1 1,-1 1-1,24 2 1,-5 3-6759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2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23 476 0 0,'0'-11'1480'0'0,"0"-1"5741"0"0,-4 24-908 0 0,-2 6-6300 0 0,-11 60 809 0 0,4-1 1 0 0,2 1 0 0 0,0 112 0 0 0,8-44-716 0 0,24 247 0 0 0,-20-380-83 0 0,3 19-251 0 0,2-29 37 0 0,4-19-4 0 0,3-19-25 0 0,-1-1 1 0 0,6-38-1 0 0,5-13-83 0 0,-19 73 280 0 0,1 0 0 0 0,0 0-1 0 0,1 1 1 0 0,0-1 0 0 0,1 1 0 0 0,13-19 0 0 0,-17 29 31 0 0,-1 0 1 0 0,1 0-1 0 0,-1 1 1 0 0,1-1-1 0 0,0 1 1 0 0,0 0-1 0 0,0-1 1 0 0,0 1-1 0 0,0 1 1 0 0,1-1-1 0 0,-1 0 1 0 0,1 1-1 0 0,-1 0 1 0 0,1-1-1 0 0,-1 2 1 0 0,1-1-1 0 0,0 0 1 0 0,-1 1-1 0 0,1-1 1 0 0,0 1-1 0 0,0 0 1 0 0,-1 0-1 0 0,1 1 1 0 0,0-1-1 0 0,0 1 1 0 0,-1 0-1 0 0,1 0 1 0 0,-1 0-1 0 0,1 0 1 0 0,-1 1-1 0 0,5 1 1 0 0,3 3 3 0 0,-1 0 0 0 0,0 0-1 0 0,0 1 1 0 0,0 0 0 0 0,-1 1 0 0 0,0 0 0 0 0,16 18 0 0 0,48 76-1507 0 0,-30-39-3517 0 0,-40-59 4296 0 0,-1-1-1 0 0,1 1 1 0 0,0-1 0 0 0,0 0-1 0 0,1 0 1 0 0,-1 0-1 0 0,0 0 1 0 0,1-1-1 0 0,0 1 1 0 0,0-1-1 0 0,-1 0 1 0 0,6 1 0 0 0,0-2-875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58 204 0 0,'13'-19'8227'0'0,"-16"2"-3862"0"0,2 15-4287 0 0,-1 0-1 0 0,0 0 0 0 0,0 0 1 0 0,0 1-1 0 0,0-1 0 0 0,0 1 1 0 0,0 0-1 0 0,0-1 0 0 0,0 1 0 0 0,0 0 1 0 0,-1 0-1 0 0,1 0 0 0 0,0 1 1 0 0,-1-1-1 0 0,1 0 0 0 0,-1 1 1 0 0,1 0-1 0 0,-4-1 0 0 0,1 1-62 0 0,-1 1 0 0 0,1 0 0 0 0,0-1 0 0 0,-1 2 0 0 0,1-1 0 0 0,0 0 0 0 0,0 1 0 0 0,0 0 0 0 0,0 1 0 0 0,0-1 0 0 0,0 1 0 0 0,1 0 0 0 0,-1 0 0 0 0,1 0 0 0 0,0 0 0 0 0,0 1 0 0 0,-4 5 0 0 0,-9 7 291 0 0,2 2 0 0 0,-21 29 0 0 0,13-14 242 0 0,2 1 0 0 0,-18 39-1 0 0,32-58-409 0 0,0 0 0 0 0,1 1 0 0 0,1 0 0 0 0,0 0-1 0 0,2 0 1 0 0,0 1 0 0 0,-2 29 0 0 0,5-42-112 0 0,0 0-1 0 0,0 1 1 0 0,0-1-1 0 0,1 0 1 0 0,0 0-1 0 0,0 1 1 0 0,0-1-1 0 0,0 0 1 0 0,1 0-1 0 0,-1 0 1 0 0,1 0-1 0 0,0-1 1 0 0,1 1-1 0 0,-1 0 1 0 0,0-1-1 0 0,1 1 1 0 0,0-1 0 0 0,3 3-1 0 0,0-2-2 0 0,-1 0-1 0 0,0 0 1 0 0,1-1 0 0 0,0 0 0 0 0,0 0-1 0 0,0-1 1 0 0,0 0 0 0 0,0 0-1 0 0,0 0 1 0 0,13 1 0 0 0,9 0-150 0 0,1-2-1 0 0,0-1 1 0 0,-1-2 0 0 0,38-6 0 0 0,-53 7-39 0 0,-6 0 414 0 0,35-9-5651 0 0,-40 10 4995 0 0,-1-1-1 0 0,0 0 1 0 0,0 0 0 0 0,1 0 0 0 0,-1 1 0 0 0,0-1-1 0 0,0 0 1 0 0,0-1 0 0 0,0 1 0 0 0,0 0-1 0 0,0 0 1 0 0,-1 0 0 0 0,1 0 0 0 0,0-1-1 0 0,0 1 1 0 0,-1 0 0 0 0,1-1 0 0 0,-1 1 0 0 0,0 0-1 0 0,1-1 1 0 0,-1 1 0 0 0,0-1 0 0 0,0 1-1 0 0,1-1 1 0 0,-2-2 0 0 0,1-4-1095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5 508 0 0,'4'-5'13126'0'0,"-19"8"-11485"0"0,-120 28-283 0 0,57-10-5819 0 0,0-7-6216 0 0,68-14 9314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463 168 432 0 0,'1'-1'196'0'0,"0"1"-1"0"0,-1-1 1 0 0,1 0 0 0 0,0 1-1 0 0,-1-1 1 0 0,1 0-1 0 0,-1 0 1 0 0,1 0 0 0 0,-1 0-1 0 0,1 1 1 0 0,-1-1 0 0 0,1 0-1 0 0,-1 0 1 0 0,0 0-1 0 0,1 0 1 0 0,-1 0 0 0 0,0 0-1 0 0,0 0 1 0 0,0 0-1 0 0,0 0 1 0 0,0 0 0 0 0,0 0-1 0 0,0 0 1 0 0,0 0 0 0 0,-1 0-1 0 0,1 0 1 0 0,0 0-1 0 0,0 0 1 0 0,-1 0 0 0 0,0-1-1 0 0,0 1-97 0 0,-1 0-1 0 0,1 0 0 0 0,-1 0 1 0 0,1 0-1 0 0,-1 1 0 0 0,0-1 0 0 0,1 0 1 0 0,-1 1-1 0 0,0-1 0 0 0,0 1 1 0 0,1 0-1 0 0,-1 0 0 0 0,0 0 0 0 0,0 0 1 0 0,-2 0-1 0 0,-7 0 17 0 0,-1 1 0 0 0,1 1 0 0 0,0 0 0 0 0,-17 5 0 0 0,13 0 232 0 0,-1 0-1 0 0,2 1 0 0 0,-1 1 1 0 0,1 1-1 0 0,0 0 0 0 0,1 0 1 0 0,1 1-1 0 0,-1 1 0 0 0,2 0 1 0 0,0 1-1 0 0,-16 22 0 0 0,-5 13 1388 0 0,-50 104 0 0 0,68-121-1299 0 0,0 1 1 0 0,2 0 0 0 0,2 0-1 0 0,-10 50 1 0 0,17-65-306 0 0,1 0 1 0 0,0-1-1 0 0,2 1 1 0 0,0 0 0 0 0,0 0-1 0 0,2-1 1 0 0,0 1-1 0 0,1 0 1 0 0,0-1-1 0 0,2 0 1 0 0,6 18-1 0 0,-8-28-90 0 0,0 0-1 0 0,0-1 0 0 0,0 1 0 0 0,1-1 1 0 0,-1 1-1 0 0,2-1 0 0 0,-1 0 0 0 0,0 0 1 0 0,1-1-1 0 0,0 1 0 0 0,0-1 0 0 0,0 0 1 0 0,1 0-1 0 0,-1-1 0 0 0,9 4 0 0 0,-4-3-28 0 0,1 0-1 0 0,-1-1 0 0 0,1 0 0 0 0,-1-1 0 0 0,1-1 1 0 0,0 1-1 0 0,0-2 0 0 0,17 0 0 0 0,4-3-48 0 0,1-1-1 0 0,-1-2 0 0 0,0-1 0 0 0,-1-2 0 0 0,35-14 1 0 0,-16 3 13 0 0,-1-2 0 0 0,0-1 0 0 0,47-33 0 0 0,-77 43-78 0 0,-1 0-1 0 0,0-1 0 0 0,0 0 1 0 0,-2-2-1 0 0,0 0 1 0 0,-1-1-1 0 0,0 0 0 0 0,-1-1 1 0 0,21-38-1 0 0,-28 39-51 0 0,-1 0-1 0 0,-1 0 1 0 0,0 0-1 0 0,-1-1 1 0 0,-1 0-1 0 0,-1 0 1 0 0,0 0-1 0 0,-1 0 1 0 0,-3-33-1 0 0,-3 4-387 0 0,-2 0-1 0 0,-20-70 0 0 0,22 98 238 0 0,-1 0 0 0 0,0 0 0 0 0,-2 1-1 0 0,0 0 1 0 0,-1 0 0 0 0,-1 1 0 0 0,-12-16 0 0 0,18 28 245 0 0,0 0 1 0 0,0 0-1 0 0,-1 0 1 0 0,1 1-1 0 0,-1 0 1 0 0,0 0-1 0 0,0 0 1 0 0,0 0-1 0 0,-1 1 1 0 0,1 0-1 0 0,-1 0 1 0 0,0 0-1 0 0,0 1 1 0 0,0 0-1 0 0,0 0 1 0 0,0 0-1 0 0,0 1 1 0 0,0 0-1 0 0,-1 0 1 0 0,1 1-1 0 0,0 0 1 0 0,-1 0-1 0 0,1 0 1 0 0,-1 1-1 0 0,-10 2 1 0 0,-5 4 99 0 0,1 0 0 0 0,0 2-1 0 0,0 1 1 0 0,1 0 0 0 0,0 1 0 0 0,1 1 0 0 0,0 1 0 0 0,1 1 0 0 0,1 1 0 0 0,0 0 0 0 0,-18 22-1 0 0,-3 6 910 0 0,2 3-1 0 0,2 1 1 0 0,-34 62-1 0 0,63-99-737 0 0,-1 1 0 0 0,1 0 0 0 0,1 1 0 0 0,0-1 0 0 0,1 1-1 0 0,0 0 1 0 0,-2 15 0 0 0,4-24-175 0 0,1 1 1 0 0,0-1-1 0 0,-1 0 0 0 0,1 0 0 0 0,0 0 0 0 0,0 0 1 0 0,1 0-1 0 0,-1 0 0 0 0,1 0 0 0 0,-1 0 1 0 0,1 0-1 0 0,0 0 0 0 0,0 0 0 0 0,1 0 0 0 0,-1 0 1 0 0,0 0-1 0 0,1-1 0 0 0,0 1 0 0 0,0 0 1 0 0,0-1-1 0 0,0 0 0 0 0,0 1 0 0 0,0-1 0 0 0,0 0 1 0 0,1 0-1 0 0,-1 0 0 0 0,1 0 0 0 0,-1-1 1 0 0,1 1-1 0 0,0-1 0 0 0,0 0 0 0 0,6 3 0 0 0,5-2-40 0 0,1 1 0 0 0,0-2 0 0 0,0 0-1 0 0,0 0 1 0 0,1-2 0 0 0,-1 1-1 0 0,0-2 1 0 0,-1 0 0 0 0,19-6 0 0 0,23-7-78 0 0,56-25 1 0 0,-60 20 56 0 0,78-29-213 0 0,-66 24-1846 0 0,-1 2-4612 0 0,-51 15-614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2 208 0 0,'1'0'320'0'0,"-1"-1"1"0"0,0 1-1 0 0,1 0 0 0 0,-1 0 0 0 0,1 0 1 0 0,-1-1-1 0 0,1 1 0 0 0,-1 0 0 0 0,1 0 1 0 0,-1 0-1 0 0,0 0 0 0 0,1 0 0 0 0,-1 0 1 0 0,1 0-1 0 0,-1 0 0 0 0,1 0 0 0 0,-1 0 1 0 0,1 0-1 0 0,-1 1 0 0 0,1-1 0 0 0,-1 0 1 0 0,5 3 3522 0 0,-5-3-3523 0 0,0 1 0 0 0,1 0 0 0 0,4 22 3560 0 0,-10 35-4366 0 0,4-50 1261 0 0,0 8-831 0 0,-12 130 255 0 0,18-49-3655 0 0,5-66-710 0 0,-9-30 4017 0 0,-1 0 0 0 0,1-1 0 0 0,-1 1 0 0 0,1-1 0 0 0,-1 1 0 0 0,1-1 0 0 0,-1 1 0 0 0,1-1 0 0 0,0 0 0 0 0,-1 1 0 0 0,1-1 0 0 0,0 0 1 0 0,-1 1-1 0 0,1-1 0 0 0,0 0 0 0 0,0 0 0 0 0,-1 0 0 0 0,1 1 0 0 0,0-1 0 0 0,0 0 0 0 0,-1 0 0 0 0,1 0 0 0 0,0 0 0 0 0,0-1 0 0 0,-1 1 0 0 0,1 0 0 0 0,0 0 0 0 0,0 0 0 0 0,-1-1 0 0 0,1 1 0 0 0,0 0 0 0 0,-1 0 0 0 0,1-1 0 0 0,0 1 0 0 0,-1-1 0 0 0,1 1 0 0 0,-1-1 0 0 0,1 1 0 0 0,-1-1 0 0 0,1 1 0 0 0,0-2 0 0 0,13-10-1249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84 0 0,'-4'21'8964'0'0,"-7"11"-5586"0"0,3-10-3194 0 0,1 1 1 0 0,-5 31-1 0 0,11-41-303 0 0,-1 0-520 0 0,1 0 1 0 0,0 0-1 0 0,2 17 0 0 0,-1-26 89 0 0,1 0-1 0 0,0 1 0 0 0,0-1 1 0 0,0 0-1 0 0,1 0 0 0 0,-1 1 0 0 0,1-1 1 0 0,0 0-1 0 0,0-1 0 0 0,1 1 1 0 0,-1 0-1 0 0,1-1 0 0 0,5 7 1 0 0,5-1-1022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37 16 0 0,'23'-33'6341'0'0,"-23"33"-6287"0"0,0 0 0 0 0,0 0 0 0 0,0 0 1 0 0,0 0-1 0 0,-1 1 0 0 0,1-1 0 0 0,0 0 0 0 0,0 0 1 0 0,0 0-1 0 0,0 0 0 0 0,0 0 0 0 0,0 0 0 0 0,0 0 1 0 0,0 0-1 0 0,-1 0 0 0 0,1 0 0 0 0,0 0 0 0 0,0 0 1 0 0,0 0-1 0 0,0 0 0 0 0,0 0 0 0 0,0 0 0 0 0,0 0 1 0 0,0 0-1 0 0,-1 0 0 0 0,1 0 0 0 0,0 0 0 0 0,0-1 1 0 0,0 1-1 0 0,0 0 0 0 0,0 0 0 0 0,0 0 0 0 0,0 0 1 0 0,0 0-1 0 0,0 0 0 0 0,-1 0 0 0 0,1 0 0 0 0,0 0 1 0 0,0 0-1 0 0,0 0 0 0 0,0-1 0 0 0,0 1 1 0 0,0 0-1 0 0,0 0 0 0 0,0 0 0 0 0,0 0 0 0 0,0 0 1 0 0,0 0-1 0 0,0 0 0 0 0,0 0 0 0 0,0-1 0 0 0,0 1 1 0 0,0 0-1 0 0,0 0 0 0 0,0 0 0 0 0,0 0 0 0 0,0 0 1 0 0,0 0-1 0 0,0 0 0 0 0,0 0 0 0 0,0-1 0 0 0,0 1 1 0 0,0 0-1 0 0,0 0 0 0 0,0 0 0 0 0,0 0 0 0 0,0 0 1 0 0,1 0-1 0 0,-1 0 0 0 0,-20 13 906 0 0,1 4-376 0 0,1 1 0 0 0,1 1 0 0 0,1 1 1 0 0,0 0-1 0 0,1 1 0 0 0,-20 39 0 0 0,4 2 342 0 0,-27 80 1 0 0,41-94-576 0 0,3 1 0 0 0,1 0 0 0 0,3 0 0 0 0,-7 82 1 0 0,15-96-292 0 0,2 0-1 0 0,1 0 1 0 0,2-1 0 0 0,1 1 0 0 0,1 0 0 0 0,2-1 0 0 0,18 51 0 0 0,-21-74-130 0 0,1-1-1 0 0,0 0 1 0 0,1 0 0 0 0,0 0 0 0 0,1 0 0 0 0,-1-1-1 0 0,2 0 1 0 0,-1-1 0 0 0,1 1 0 0 0,1-2 0 0 0,-1 1 0 0 0,1-1-1 0 0,1 0 1 0 0,16 8 0 0 0,-13-8-709 0 0,0-1 1 0 0,0-1-1 0 0,0 0 0 0 0,24 5 0 0 0,-21-7-1148 0 0,-1-1-1 0 0,1-1 0 0 0,0 0 1 0 0,18-1-1 0 0,-20-2-60 0 0,-3 0 305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8 980 0 0,'-5'-7'9465'0'0,"-7"27"-5470"0"0,-9 37-1445 0 0,8 0-1847 0 0,1 0-1 0 0,-5 89 0 0 0,10 118-1771 0 0,14-181-1433 0 0,6-29-2061 0 0,-13-52 4299 0 0,1 0 1 0 0,-1-1-1 0 0,1 1 1 0 0,0-1-1 0 0,-1 1 0 0 0,1-1 1 0 0,0 0-1 0 0,0 1 1 0 0,0-1-1 0 0,0 0 0 0 0,0 1 1 0 0,1-1-1 0 0,-1 0 1 0 0,0 0-1 0 0,1 0 0 0 0,-1 0 1 0 0,0 0-1 0 0,1 0 0 0 0,-1-1 1 0 0,1 1-1 0 0,-1 0 1 0 0,1-1-1 0 0,0 1 0 0 0,-1-1 1 0 0,1 1-1 0 0,0-1 1 0 0,-1 0-1 0 0,1 0 0 0 0,0 0 1 0 0,-1 0-1 0 0,4 0 1 0 0,9-4-1285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89 784 0 0,'0'0'161'0'0,"-1"0"1"0"0,0 0-1 0 0,1 0 0 0 0,-1 0 0 0 0,1 0 0 0 0,-1 0 1 0 0,0 0-1 0 0,1 0 0 0 0,-1 0 0 0 0,1 1 1 0 0,-1-1-1 0 0,0 0 0 0 0,1 0 0 0 0,-1 0 0 0 0,1 1 1 0 0,-1-1-1 0 0,1 0 0 0 0,-1 1 0 0 0,1-1 1 0 0,-1 0-1 0 0,1 1 0 0 0,-1-1 0 0 0,1 1 0 0 0,0-1 1 0 0,-1 1-1 0 0,1-1 0 0 0,0 1 0 0 0,-1-1 1 0 0,0 2-1 0 0,-25 22 961 0 0,19-18-138 0 0,6-5-851 0 0,-1 1 0 0 0,1-1 1 0 0,-1 0-1 0 0,1 0 0 0 0,0 1 0 0 0,-1-1 1 0 0,1 1-1 0 0,0-1 0 0 0,0 1 1 0 0,0-1-1 0 0,0 1 0 0 0,0 0 1 0 0,1 0-1 0 0,-1-1 0 0 0,0 1 0 0 0,1 0 1 0 0,-1 0-1 0 0,1 0 0 0 0,0 0 1 0 0,0 0-1 0 0,-1 0 0 0 0,1-1 0 0 0,0 1 1 0 0,1 0-1 0 0,-1 2 0 0 0,1-2-96 0 0,0 0 1 0 0,0-1-1 0 0,1 1 0 0 0,-1 0 0 0 0,0-1 0 0 0,1 0 1 0 0,-1 1-1 0 0,1-1 0 0 0,-1 0 0 0 0,1 0 0 0 0,0 1 0 0 0,0-1 1 0 0,-1-1-1 0 0,1 1 0 0 0,0 0 0 0 0,0 0 0 0 0,0-1 1 0 0,0 1-1 0 0,0-1 0 0 0,0 1 0 0 0,0-1 0 0 0,0 0 0 0 0,0 0 1 0 0,2 0-1 0 0,5 0-122 0 0,-1-1-1 0 0,1 0 1 0 0,-1 0 0 0 0,0-1 0 0 0,0 0-1 0 0,1-1 1 0 0,-1 1 0 0 0,-1-2 0 0 0,1 1 0 0 0,0-1-1 0 0,-1 0 1 0 0,0-1 0 0 0,0 1 0 0 0,0-1 0 0 0,0-1-1 0 0,-1 0 1 0 0,0 1 0 0 0,0-2 0 0 0,-1 1-1 0 0,1-1 1 0 0,-1 0 0 0 0,-1 0 0 0 0,1 0 0 0 0,-1-1-1 0 0,-1 1 1 0 0,5-14 0 0 0,-7 19 53 0 0,-1 1 0 0 0,1 0 0 0 0,-1 0 0 0 0,0-1 0 0 0,0 1 0 0 0,0 0 0 0 0,0-1 0 0 0,0 1 0 0 0,0 0 0 0 0,0-1 0 0 0,0 1 0 0 0,0 0 1 0 0,-1-1-1 0 0,1 1 0 0 0,0 0 0 0 0,-1 0 0 0 0,1-1 0 0 0,-1 1 0 0 0,0 0 0 0 0,1 0 0 0 0,-1 0 0 0 0,0 0 0 0 0,-1-2 0 0 0,0 1-41 0 0,-1 0 0 0 0,1 0-1 0 0,-1 0 1 0 0,1 0 0 0 0,-1 1-1 0 0,0-1 1 0 0,0 1 0 0 0,0-1 0 0 0,-5 0-1 0 0,-2-1-163 0 0,-1 0 0 0 0,0 1 0 0 0,-1 1 0 0 0,-17-1 0 0 0,22 2-7 0 0,-1 1 0 0 0,0 0 0 0 0,1 0 0 0 0,-1 1-1 0 0,-12 5 1 0 0,18-7 74 0 0,0 1 0 0 0,0-1 0 0 0,0 1-1 0 0,0 0 1 0 0,0 0 0 0 0,0 0 0 0 0,0 0 0 0 0,0 0-1 0 0,1 1 1 0 0,-1-1 0 0 0,0 0 0 0 0,1 1 0 0 0,-1-1-1 0 0,1 1 1 0 0,0 0 0 0 0,-1-1 0 0 0,1 1 0 0 0,0 0 0 0 0,0 0-1 0 0,0 0 1 0 0,0 0 0 0 0,0 0 0 0 0,1 0 0 0 0,-1 0-1 0 0,0 2 1 0 0,1 3-744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 32 0 0,'0'-1'85'0'0,"-1"1"0"0"0,1 0 0 0 0,0 0-1 0 0,0 0 1 0 0,0-1 0 0 0,0 1 0 0 0,0 0 0 0 0,0 0 0 0 0,0 0 0 0 0,0-1 0 0 0,0 1-1 0 0,0 0 1 0 0,-1 0 0 0 0,1 0 0 0 0,0 0 0 0 0,0-1 0 0 0,0 1 0 0 0,0 0 0 0 0,0 0-1 0 0,-1 0 1 0 0,1 0 0 0 0,0 0 0 0 0,0 0 0 0 0,0 0 0 0 0,-1-1 0 0 0,1 1 0 0 0,0 0-1 0 0,0 0 1 0 0,0 0 0 0 0,-1 0 0 0 0,1 0 0 0 0,0 0 0 0 0,0 0 0 0 0,0 0-1 0 0,-1 0 1 0 0,1 0 0 0 0,0 0 0 0 0,0 0 0 0 0,0 0 0 0 0,-1 0 0 0 0,1 0 0 0 0,0 0-1 0 0,0 1 1 0 0,0-1 0 0 0,-1 0 0 0 0,1 0 0 0 0,0 0 0 0 0,0 0 0 0 0,0 0 0 0 0,0 0-1 0 0,-1 1 1 0 0,1-1 0 0 0,0 0 0 0 0,0 0 0 0 0,-20 15 1209 0 0,16-12-1220 0 0,0 1 0 0 0,0 0 0 0 0,0 0 0 0 0,0 1 0 0 0,1-1 0 0 0,0 1 0 0 0,-5 8 0 0 0,3 1 71 0 0,1 1 1 0 0,1 1 0 0 0,0-1-1 0 0,-1 25 1 0 0,3-36-117 0 0,1 1 1 0 0,0-1 0 0 0,1 1 0 0 0,-1-1-1 0 0,1 1 1 0 0,0-1 0 0 0,0 1 0 0 0,0-1-1 0 0,1 0 1 0 0,-1 1 0 0 0,1-1-1 0 0,0 0 1 0 0,0 0 0 0 0,1 0 0 0 0,-1 0-1 0 0,1-1 1 0 0,0 1 0 0 0,0-1 0 0 0,0 0-1 0 0,5 4 1 0 0,-7-6-41 0 0,0 0 0 0 0,0 0 0 0 0,1 0 0 0 0,-1 0 0 0 0,0-1 0 0 0,1 1 0 0 0,-1 0 0 0 0,1-1 0 0 0,-1 1 0 0 0,1-1 0 0 0,-1 0 0 0 0,1 1 0 0 0,0-1 0 0 0,-1 0 0 0 0,1 0 0 0 0,-1 0 0 0 0,1 0 0 0 0,-1 0 0 0 0,1-1 0 0 0,0 1 0 0 0,-1 0 0 0 0,1-1 0 0 0,-1 1 0 0 0,1-1 0 0 0,-1 1 0 0 0,0-1 0 0 0,1 0 0 0 0,-1 0 0 0 0,0 0 0 0 0,1 1 0 0 0,-1-1 0 0 0,0 0 0 0 0,0-1 0 0 0,0 1 0 0 0,0 0-1 0 0,0 0 1 0 0,0 0 0 0 0,0-1 0 0 0,0 1 0 0 0,0 0 0 0 0,0-1 0 0 0,-1 1 0 0 0,2-3 0 0 0,1-2-107 0 0,0 0 0 0 0,-1-1 0 0 0,1 0 0 0 0,-1 1 0 0 0,0-1-1 0 0,-1 0 1 0 0,1 0 0 0 0,-1-9 0 0 0,-1-86-763 0 0,0 57 4199 0 0,1 70 1345 0 0,15 80-1184 0 0,2 56-2546 0 0,-6-59-779 0 0,-12-97-154 0 0,7 41 11 0 0,-3 1-1 0 0,-1-1 1 0 0,-2 1-1 0 0,-10 82 0 0 0,8-124-70 0 0,0-1-1 0 0,0 1 1 0 0,-1 0-1 0 0,0-1 1 0 0,0 1-1 0 0,0-1 1 0 0,0 0-1 0 0,0 1 1 0 0,-1-1-1 0 0,0 0 1 0 0,0 0-1 0 0,0-1 1 0 0,0 1-1 0 0,-1-1 1 0 0,0 1-1 0 0,1-1 0 0 0,-1 0 1 0 0,0-1-1 0 0,0 1 1 0 0,-1-1-1 0 0,1 1 1 0 0,0-1-1 0 0,-8 2 1 0 0,8-3-223 0 0,-1 0 0 0 0,1-1 0 0 0,0 1 0 0 0,-1-1 1 0 0,1 0-1 0 0,0 0 0 0 0,-1 0 0 0 0,1-1 0 0 0,0 1 0 0 0,-1-1 0 0 0,1 0 1 0 0,0 0-1 0 0,0-1 0 0 0,0 1 0 0 0,0-1 0 0 0,0 0 0 0 0,0 0 1 0 0,0 0-1 0 0,1-1 0 0 0,-1 1 0 0 0,1-1 0 0 0,0 0 0 0 0,-1 0 0 0 0,1 0 1 0 0,1 0-1 0 0,-5-6 0 0 0,2 2-267 0 0,0-1 0 0 0,0 1 1 0 0,1-1-1 0 0,0 1 0 0 0,1-1 0 0 0,-1-1 0 0 0,2 1 1 0 0,-1 0-1 0 0,1-1 0 0 0,0 1 0 0 0,1-1 1 0 0,0 1-1 0 0,0-15 0 0 0,4-4-540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24575,'-33'-12'0,"28"10"0,0-1 0,-1 1 0,1 0 0,0 0 0,-1 1 0,1 0 0,-6-1 0,8 2 0,1 0 0,0 0 0,0 1 0,0-1 0,-1 1 0,1-1 0,0 1 0,0 0 0,0 0 0,0-1 0,0 2 0,0-1 0,1 0 0,-1 0 0,0 1 0,0-1 0,1 0 0,-1 1 0,1 0 0,-1-1 0,1 1 0,0 0 0,-2 4 0,-1 1 0,0 1 0,1-1 0,0 1 0,1 0 0,0 0 0,0 0 0,0 0 0,1 0 0,0 10 0,4 81 0,-1-45 0,-2-49 0,1 1 0,-1-1 0,1 0 0,0 1 0,0-1 0,0 0 0,1 0 0,-1 0 0,1 0 0,0 0 0,6 8 0,-7-12 0,-1 0 0,1 0 0,0 0 0,0 0 0,0-1 0,-1 1 0,1 0 0,0-1 0,0 1 0,0-1 0,0 1 0,0-1 0,0 1 0,0-1 0,0 0 0,1 1 0,-1-1 0,0 0 0,0 0 0,0 0 0,0 0 0,2 0 0,0-1 0,-1 0 0,1 0 0,0 0 0,-1 0 0,0 0 0,1-1 0,-1 1 0,0-1 0,0 0 0,0 0 0,0 1 0,0-1 0,3-4 0,8-13 0,0 0 0,-1-1 0,-1 0 0,-1-1 0,-1-1 0,-1 1 0,-1-1 0,5-25 0,4-9 0,-12 63 0,-1-1 0,0 1 0,0 0 0,-1 0 0,3 15 0,4 18 46,26 66 1,-9-28-1505,-19-55-5368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13 544 0 0,'-15'-13'8573'0'0,"23"38"-868"0"0,0-1-7935 0 0,34 110 811 0 0,-38-116-553 0 0,1-1 0 0 0,14 28 1 0 0,-19-44-29 0 0,0-1 0 0 0,0 0 0 0 0,0 0 0 0 0,0 0 0 0 0,0 1 0 0 0,0-1 0 0 0,0 0 0 0 0,0 0 0 0 0,1 0 0 0 0,-1 1 1 0 0,0-1-1 0 0,0 0 0 0 0,0 0 0 0 0,0 0 0 0 0,0 0 0 0 0,1 0 0 0 0,-1 1 0 0 0,0-1 0 0 0,0 0 0 0 0,0 0 1 0 0,0 0-1 0 0,1 0 0 0 0,-1 0 0 0 0,0 0 0 0 0,0 0 0 0 0,0 0 0 0 0,1 0 0 0 0,-1 0 0 0 0,0 0 0 0 0,0 0 0 0 0,0 0 1 0 0,1 0-1 0 0,-1 0 0 0 0,0 0 0 0 0,0 0 0 0 0,1 0 0 0 0,-1 0 0 0 0,0 0 0 0 0,0 0 0 0 0,0 0 0 0 0,1 0 0 0 0,-1 0 1 0 0,0 0-1 0 0,0 0 0 0 0,0 0 0 0 0,0-1 0 0 0,1 1 0 0 0,9-13 1 0 0,5-18 0 0 0,34-142-73 0 0,-49 171 71 0 0,0 1 0 0 0,1 0-1 0 0,-1 0 1 0 0,0 0-1 0 0,1 0 1 0 0,-1 0 0 0 0,0 0-1 0 0,1 0 1 0 0,0 0 0 0 0,-1 0-1 0 0,1 0 1 0 0,-1 0 0 0 0,1 0-1 0 0,0 1 1 0 0,0-1 0 0 0,-1 0-1 0 0,1 0 1 0 0,0 1 0 0 0,0-1-1 0 0,0 0 1 0 0,0 1 0 0 0,0-1-1 0 0,0 1 1 0 0,0-1-1 0 0,0 1 1 0 0,0 0 0 0 0,0-1-1 0 0,0 1 1 0 0,0 0 0 0 0,0 0-1 0 0,1 0 1 0 0,0-1 0 0 0,1 2-11 0 0,-1 0 0 0 0,0 1 1 0 0,1-1-1 0 0,-1 0 0 0 0,0 0 1 0 0,0 1-1 0 0,0 0 0 0 0,1-1 1 0 0,-2 1-1 0 0,1 0 0 0 0,0 0 1 0 0,0 0-1 0 0,1 2 0 0 0,6 9-304 0 0,-1-1 1 0 0,0 1-1 0 0,11 26 0 0 0,-6-4-954 0 0,20 50-2886 0 0,-30-79 3432 0 0,0 0-1 0 0,0 1 1 0 0,1-1-1 0 0,0 0 0 0 0,0-1 1 0 0,1 1-1 0 0,0-1 1 0 0,0 0-1 0 0,9 8 1 0 0,-4-9-660 0 0,4-1 166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3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32 784 0 0,'-1'-1'241'0'0,"0"-1"0"0"0,1 1 0 0 0,-1 0-1 0 0,1 0 1 0 0,-1 0 0 0 0,1 0 0 0 0,0-1 0 0 0,-1 1 0 0 0,1 0 0 0 0,0 0-1 0 0,0 0 1 0 0,0-1 0 0 0,0 1 0 0 0,0 0 0 0 0,0 0 0 0 0,0-1 0 0 0,0 1-1 0 0,1 0 1 0 0,-1 0 0 0 0,0-1 0 0 0,1 1 0 0 0,-1 0 0 0 0,2-2-1 0 0,-1 3 7 0 0,0 0 0 0 0,0 0-1 0 0,0 0 1 0 0,0 0-1 0 0,0 0 1 0 0,1 0 0 0 0,-1 0-1 0 0,0 1 1 0 0,0-1-1 0 0,0 0 1 0 0,0 1 0 0 0,0-1-1 0 0,0 0 1 0 0,0 1-1 0 0,0 0 1 0 0,0-1 0 0 0,0 1-1 0 0,0-1 1 0 0,1 2-1 0 0,49 44 3567 0 0,-24-14-3503 0 0,-2 1 0 0 0,0 1 0 0 0,-3 1-1 0 0,0 1 1 0 0,-3 1 0 0 0,16 40 0 0 0,-10-10-291 0 0,-2 0 0 0 0,22 121 1 0 0,-32-116-153 0 0,-3 0 0 0 0,-4 0 1 0 0,-4 120-1 0 0,-4-156-648 0 0,-2 0 0 0 0,-1 0-1 0 0,-2-1 1 0 0,-2 0 0 0 0,-1 0-1 0 0,-1 0 1 0 0,-2-1 0 0 0,-1-1-1 0 0,-25 40 1 0 0,20-45-435 0 0,-1-2-1 0 0,-1-1 0 0 0,-1 0 1 0 0,-1-2-1 0 0,-44 34 0 0 0,15-17-111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1280 0 0,'5'-4'4487'0'0,"5"-5"3879"0"0,-1 5-5022 0 0,3 5-4487 0 0,5 6-3949 0 0,21 11-2813 0 0,-28-12 5912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17 168 0 0,'22'-9'5898'0'0,"-1"3"-3668"0"0,-17 5-2582 0 0,0 1 0 0 0,0-1-1 0 0,-1 1 1 0 0,1 1-1 0 0,0-1 1 0 0,0 0 0 0 0,0 1-1 0 0,-1 0 1 0 0,1-1-1 0 0,0 2 1 0 0,-1-1 0 0 0,1 0-1 0 0,-1 1 1 0 0,1-1-1 0 0,-1 1 1 0 0,5 3 0 0 0,2 4-986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72 0 0,'12'-10'8671'0'0,"-3"5"-3943"0"0,0 5-3855 0 0,5 4-3973 0 0,0 1-1729 0 0,0 1 742 0 0,-5-1 2483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64 980 0 0,'4'-13'3208'0'0,"-4"13"-3154"0"0,1-1-1 0 0,-1 1 0 0 0,0-1 1 0 0,1 1-1 0 0,-1 0 0 0 0,0-1 1 0 0,0 1-1 0 0,0-1 0 0 0,0 1 1 0 0,1-1-1 0 0,-1 1 0 0 0,0-1 1 0 0,0 1-1 0 0,0 0 0 0 0,0-1 0 0 0,0 1 1 0 0,0-1-1 0 0,0 1 0 0 0,0-1 1 0 0,0 1-1 0 0,0-1 0 0 0,0 1 1 0 0,-1-1-1 0 0,1 1 0 0 0,0-1 1 0 0,0 1-1 0 0,0 0 0 0 0,-1-1 1 0 0,1 1-1 0 0,0-1 0 0 0,0 1 1 0 0,-1 0-1 0 0,1-1 0 0 0,0 1 1 0 0,-1 0-1 0 0,1-1 0 0 0,0 1 1 0 0,-1 0-1 0 0,0-1 0 0 0,-1-2 29 0 0,-1 0 1 0 0,1 1-1 0 0,-1-1 0 0 0,1 1 0 0 0,-1-1 0 0 0,0 1 0 0 0,0 0 0 0 0,0 0 1 0 0,0 0-1 0 0,-1 0 0 0 0,1 1 0 0 0,0 0 0 0 0,-1-1 0 0 0,1 1 0 0 0,-1 0 1 0 0,0 1-1 0 0,1-1 0 0 0,-1 1 0 0 0,0-1 0 0 0,1 1 0 0 0,-1 0 0 0 0,0 0 1 0 0,1 1-1 0 0,-1-1 0 0 0,1 1 0 0 0,-1 0 0 0 0,0 0 0 0 0,1 0 0 0 0,-1 0 1 0 0,1 0-1 0 0,0 1 0 0 0,0 0 0 0 0,-1 0 0 0 0,-3 2 0 0 0,-1 3 73 0 0,0 0-1 0 0,0 0 1 0 0,0 0-1 0 0,1 1 1 0 0,0 0-1 0 0,0 0 1 0 0,1 1-1 0 0,0 0 1 0 0,1 0-1 0 0,0 0 1 0 0,-4 11-1 0 0,-1 6 740 0 0,1 1-1 0 0,-9 39 0 0 0,16-57-659 0 0,1-1 0 0 0,0 1 0 0 0,0 0 0 0 0,0-1 0 0 0,1 1 0 0 0,1 0 0 0 0,-1-1 1 0 0,1 1-1 0 0,1 0 0 0 0,0-1 0 0 0,0 1 0 0 0,4 9 0 0 0,-5-17-227 0 0,-1-1 1 0 0,0 1 0 0 0,1 0-1 0 0,-1-1 1 0 0,1 1-1 0 0,0 0 1 0 0,-1-1-1 0 0,1 1 1 0 0,0-1 0 0 0,-1 1-1 0 0,1-1 1 0 0,0 1-1 0 0,-1-1 1 0 0,1 0-1 0 0,0 1 1 0 0,0-1-1 0 0,0 0 1 0 0,-1 1 0 0 0,1-1-1 0 0,0 0 1 0 0,0 0-1 0 0,0 0 1 0 0,-1 0-1 0 0,1 0 1 0 0,0 0 0 0 0,0 0-1 0 0,0 0 1 0 0,0 0-1 0 0,-1 0 1 0 0,1-1-1 0 0,0 1 1 0 0,0 0-1 0 0,0 0 1 0 0,-1-1 0 0 0,1 1-1 0 0,0-1 1 0 0,0 1-1 0 0,-1 0 1 0 0,1-1-1 0 0,0 1 1 0 0,-1-1 0 0 0,1 0-1 0 0,-1 1 1 0 0,1-1-1 0 0,0 1 1 0 0,-1-1-1 0 0,0 0 1 0 0,2-1 0 0 0,32-40-447 0 0,-31 37 392 0 0,17-28-685 0 0,-1 0 1 0 0,-2-2-1 0 0,-1 0 1 0 0,-2 0 0 0 0,19-74-1 0 0,-30 101 2470 0 0,0 11-660 0 0,0 22-317 0 0,-1 37-766 0 0,-5 18-747 0 0,-1 4-2815 0 0,12-3-5201 0 0,-4-71 7118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 28 0 0,'0'-10'1844'0'0,"0"-5"6136"0"0,-15 116-4409 0 0,15-76-2745 0 0,1 0 0 0 0,0 0-1 0 0,11 46 1 0 0,-12-71-807 0 0,0 1-1 0 0,0-1 0 0 0,0 0 0 0 0,0 1 1 0 0,0-1-1 0 0,0 1 0 0 0,0-1 1 0 0,0 0-1 0 0,0 1 0 0 0,0-1 1 0 0,0 0-1 0 0,0 1 0 0 0,0-1 1 0 0,1 0-1 0 0,-1 1 0 0 0,0-1 0 0 0,0 0 1 0 0,0 0-1 0 0,1 1 0 0 0,-1-1 1 0 0,0 0-1 0 0,0 0 0 0 0,1 1 1 0 0,-1-1-1 0 0,0 0 0 0 0,1 0 1 0 0,-1 1-1 0 0,0-1 0 0 0,1 0 0 0 0,-1 0 1 0 0,0 0-1 0 0,1 0 0 0 0,-1 0 1 0 0,0 0-1 0 0,1 0 0 0 0,-1 0 1 0 0,0 1-1 0 0,1-1 0 0 0,-1 0 1 0 0,0 0-1 0 0,1-1 0 0 0,-1 1 1 0 0,0 0-1 0 0,1 0 0 0 0,-1 0 0 0 0,1 0 1 0 0,15-19 197 0 0,16-47-593 0 0,-24 48 322 0 0,-2 4-62 0 0,27-48-387 0 0,-31 58 465 0 0,1 0 1 0 0,0 0-1 0 0,0 0 0 0 0,0 0 1 0 0,0 0-1 0 0,1 0 0 0 0,0 1 1 0 0,0 0-1 0 0,0 0 0 0 0,7-5 1 0 0,-9 7 14 0 0,0 1 0 0 0,0-1 0 0 0,0 1 0 0 0,0 0 0 0 0,0 0 0 0 0,0-1 0 0 0,0 1 0 0 0,0 0 0 0 0,0 1 0 0 0,0-1 0 0 0,0 0 0 0 0,0 1 0 0 0,0-1-1 0 0,0 1 1 0 0,0-1 0 0 0,0 1 0 0 0,0 0 0 0 0,0 0 0 0 0,-1 0 0 0 0,1 0 0 0 0,0 0 0 0 0,-1 0 0 0 0,1 0 0 0 0,0 1 0 0 0,-1-1 0 0 0,0 1 0 0 0,1-1 0 0 0,-1 1 0 0 0,2 3 0 0 0,6 7-684 0 0,-1 0 0 0 0,0 1 0 0 0,6 16 0 0 0,-3-8-1065 0 0,-5-9 857 0 0,-2-4-205 0 0,1 0 0 0 0,-1 0 0 0 0,1 0 0 0 0,0-1 0 0 0,1 0 0 0 0,11 11 0 0 0,-8-12-259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101 207 976 0 0,'-10'8'4677'0'0,"-33"43"-2511"0"0,36-40-1839 0 0,1 0 1 0 0,0 0 0 0 0,1 0 0 0 0,0 1-1 0 0,1 0 1 0 0,0 0 0 0 0,1 0 0 0 0,0 0-1 0 0,1 1 1 0 0,1-1 0 0 0,0 1 0 0 0,0 0-1 0 0,2 13 1 0 0,-1-24-315 0 0,0 0 0 0 0,0 0 0 0 0,1 0 0 0 0,-1 0 0 0 0,1 0 0 0 0,-1 0 0 0 0,1 0 0 0 0,0 0 0 0 0,-1 0 0 0 0,1-1 0 0 0,0 1 0 0 0,0 0 0 0 0,0 0 0 0 0,1-1 0 0 0,-1 1 0 0 0,0 0 0 0 0,1-1 0 0 0,-1 0 1 0 0,1 1-1 0 0,-1-1 0 0 0,1 0 0 0 0,0 0 0 0 0,0 0 0 0 0,-1 0 0 0 0,1 0 0 0 0,0 0 0 0 0,0 0 0 0 0,0 0 0 0 0,0-1 0 0 0,0 1 0 0 0,0-1 0 0 0,0 0 0 0 0,0 1 0 0 0,0-1 0 0 0,0 0 0 0 0,0 0 0 0 0,0 0 0 0 0,0-1 0 0 0,0 1 0 0 0,4-1 0 0 0,1-1-23 0 0,-1 0 1 0 0,1-1-1 0 0,-1 1 1 0 0,0-1 0 0 0,0-1-1 0 0,0 1 1 0 0,0-1-1 0 0,0 0 1 0 0,-1 0-1 0 0,0-1 1 0 0,5-5-1 0 0,1-2-109 0 0,-1-1 0 0 0,-1-1-1 0 0,0 0 1 0 0,-1 0 0 0 0,-1 0-1 0 0,0-1 1 0 0,-1 0 0 0 0,8-30-1 0 0,-2-7-438 0 0,7-72 0 0 0,-11 56 449 0 0,-6 28 1179 0 0,-2 34 1142 0 0,-1 27-485 0 0,5 91-992 0 0,17 117 0 0 0,16-6-5170 0 0,-35-210 3481 0 0,1-4-240 0 0,-1 0 1 0 0,-1 0-1 0 0,0-1 1 0 0,0 1-1 0 0,-1 0 1 0 0,-1 15 0 0 0,-3-19-703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14 284 0 0,'0'0'318'0'0,"1"-1"-1"0"0,-1 0 1 0 0,0 0 0 0 0,1 1-1 0 0,-1-1 1 0 0,1 0 0 0 0,-1 0-1 0 0,1 1 1 0 0,-1-1 0 0 0,1 0-1 0 0,-1 1 1 0 0,1-1 0 0 0,0 1-1 0 0,-1-1 1 0 0,1 1 0 0 0,0-1-1 0 0,-1 1 1 0 0,1-1 0 0 0,0 1 0 0 0,0 0-1 0 0,-1-1 1 0 0,1 1 0 0 0,0 0-1 0 0,0 0 1 0 0,0 0 0 0 0,-1-1-1 0 0,1 1 1 0 0,0 0 0 0 0,0 0-1 0 0,0 0 1 0 0,1 1 0 0 0,-1 0-35 0 0,-1 0 0 0 0,1 0 0 0 0,0 1 0 0 0,0-1 1 0 0,-1 1-1 0 0,1-1 0 0 0,-1 0 0 0 0,1 1 1 0 0,-1-1-1 0 0,1 1 0 0 0,-1 0 0 0 0,0-1 0 0 0,0 1 1 0 0,0 2-1 0 0,-3 70 1467 0 0,2-69-1390 0 0,-9 221 285 0 0,19-76-2179 0 0,-7-134 1024 0 0,11 68-3033 0 0,-12-79 3001 0 0,0-1 1 0 0,1 1-1 0 0,-1 0 0 0 0,1-1 1 0 0,0 1-1 0 0,0-1 0 0 0,1 1 1 0 0,-1-1-1 0 0,1 0 0 0 0,0 0 0 0 0,0 0 1 0 0,0-1-1 0 0,7 7 0 0 0,5-3-1355 0 0,4-6 296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54 936 0 0,'0'-2'690'0'0,"0"0"0"0"0,1 0 0 0 0,-1 0 0 0 0,0 0 1 0 0,0 0-1 0 0,-1 0 0 0 0,1 0 0 0 0,0 0 0 0 0,-1 0 0 0 0,1 1 0 0 0,-1-1 0 0 0,1 0 0 0 0,-1 0 1 0 0,0 0-1 0 0,0 0 0 0 0,-2-2 0 0 0,1 3-516 0 0,-1 0 0 0 0,0-1 0 0 0,0 1 0 0 0,0 0 0 0 0,-1 1 1 0 0,1-1-1 0 0,0 1 0 0 0,0-1 0 0 0,0 1 0 0 0,0 0 0 0 0,-5 0 0 0 0,-149 5-584 0 0,111-2-2804 0 0,0-1 0 0 0,-63-6 0 0 0,75-7-486 0 0,28 5 2735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33 24575,'5'-14'0,"-1"-1"0,-5 15 0,1 0 0,0-1 0,-1 1 0,1 0 0,-1-1 0,1 1 0,0 0 0,-1 0 0,1 0 0,-1-1 0,1 1 0,-1 0 0,1 0 0,-1 0 0,1 0 0,-1 0 0,1 0 0,-1 0 0,1 0 0,-1 0 0,1 0 0,-1 0 0,1 0 0,0 0 0,-1 1 0,1-1 0,-1 0 0,1 0 0,-1 0 0,1 1 0,-1-1 0,1 0 0,0 0 0,-1 1 0,-8 3 0,0 1 0,0 0 0,0 0 0,1 1 0,-1 0 0,2 0 0,-1 1 0,1 0 0,0 0 0,-11 16 0,-6 10 0,-25 49 0,34-57 0,-268 511 0,213-397 0,55-110-1365,4-4-5461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9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0 364 0 0,'6'2'8743'0'0,"-6"-2"-8592"0"0,1 16 4214 0 0,-5 38-2849 0 0,1-13-354 0 0,11 198 0 0 0,35 117-1081 0 0,-39-335-33 0 0,-3-13-9 0 0,0 0-1 0 0,1 1 0 0 0,0-1 1 0 0,0 0-1 0 0,6 14 0 0 0,-7-22-41 0 0,-1 0 0 0 0,1 0 0 0 0,-1 1 0 0 0,0-1 0 0 0,1 0 0 0 0,-1 0 0 0 0,1 0 0 0 0,-1 0 0 0 0,1 0 0 0 0,-1 0 0 0 0,0 0 0 0 0,1 0 0 0 0,-1 0 0 0 0,1 0 0 0 0,-1 0 0 0 0,1-1 0 0 0,-1 1 0 0 0,0 0 0 0 0,1 0 0 0 0,-1 0 1 0 0,0 0-1 0 0,1-1 0 0 0,-1 1 0 0 0,1 0 0 0 0,-1 0 0 0 0,0-1 0 0 0,1 1 0 0 0,-1 0 0 0 0,0-1 0 0 0,0 1 0 0 0,1 0 0 0 0,-1-1 0 0 0,0 1 0 0 0,0 0 0 0 0,1-1 0 0 0,-1 1 0 0 0,0 0 0 0 0,0-1 0 0 0,0 1 0 0 0,0-1 0 0 0,0 1 0 0 0,0-1 0 0 0,0 1 0 0 0,0 0 0 0 0,0-1 0 0 0,0 0 0 0 0,11-24-97 0 0,9-99-427 0 0,-15 83 269 0 0,-5 38 259 0 0,0 0 0 0 0,1 0-1 0 0,-1 0 1 0 0,1 0 0 0 0,0 0 0 0 0,-1 0 0 0 0,1 0-1 0 0,1 1 1 0 0,-1-1 0 0 0,0 0 0 0 0,1 0 0 0 0,2-3-1 0 0,-3 6 4 0 0,0 0 0 0 0,0-1 0 0 0,0 1 0 0 0,0 0 0 0 0,0 0 0 0 0,0-1-1 0 0,1 1 1 0 0,-1 0 0 0 0,0 0 0 0 0,0 0 0 0 0,0 0 0 0 0,0 1-1 0 0,0-1 1 0 0,1 0 0 0 0,-1 0 0 0 0,0 1 0 0 0,0-1 0 0 0,0 0 0 0 0,0 1-1 0 0,0-1 1 0 0,0 1 0 0 0,0 0 0 0 0,0-1 0 0 0,0 1 0 0 0,0 0-1 0 0,0 0 1 0 0,-1-1 0 0 0,1 1 0 0 0,0 0 0 0 0,0 0 0 0 0,-1 0 0 0 0,1 0-1 0 0,0 1 1 0 0,9 9-565 0 0,-1 1 0 0 0,0 0 0 0 0,-1 0 0 0 0,12 26 0 0 0,-12-24-1527 0 0,0 1 0 0 0,1-1 0 0 0,15 19 0 0 0,-23-32 1841 0 0,0 0 0 0 0,0 0 0 0 0,0 0-1 0 0,0 0 1 0 0,0 0 0 0 0,0 0 0 0 0,0 0 0 0 0,0 0 0 0 0,1-1-1 0 0,-1 1 1 0 0,0 0 0 0 0,1-1 0 0 0,-1 1 0 0 0,2 0 0 0 0,7-2-1187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4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10 347 516 0 0,'0'-1'132'0'0,"0"1"0"0"0,0 0 0 0 0,1 0 0 0 0,-1-1 0 0 0,0 1 0 0 0,0 0-1 0 0,0 0 1 0 0,0-1 0 0 0,0 1 0 0 0,1 0 0 0 0,-1 0 0 0 0,0-1 0 0 0,0 1 0 0 0,0 0 0 0 0,1 0 0 0 0,-1 0 0 0 0,0-1-1 0 0,0 1 1 0 0,1 0 0 0 0,-1 0 0 0 0,0 0 0 0 0,0 0 0 0 0,1 0 0 0 0,-1 0 0 0 0,0 0 0 0 0,1-1 0 0 0,-1 1 0 0 0,0 0-1 0 0,0 0 1 0 0,1 0 0 0 0,-1 0 0 0 0,0 0 0 0 0,1 0 0 0 0,-1 0 0 0 0,0 0 0 0 0,0 1 0 0 0,1-1 0 0 0,-1 0 0 0 0,4 13 2634 0 0,-6 34-546 0 0,1-32-1047 0 0,-9 88 1626 0 0,4-52-4100 0 0,3 0-5151 0 0,8-58 2119 0 0,4-6 2592 0 0</inkml:trace>
  <inkml:trace contextRef="#ctx0" brushRef="#br0" timeOffset="1">77 34 400 0 0,'0'-2'427'0'0,"0"0"1"0"0,0 0-1 0 0,0 0 1 0 0,0 0-1 0 0,0 0 1 0 0,0 0-1 0 0,0 0 0 0 0,0 1 1 0 0,1-1-1 0 0,-1 0 1 0 0,1 0-1 0 0,0 0 1 0 0,-1 0-1 0 0,1 1 0 0 0,0-1 1 0 0,1-2-1 0 0,7 7 901 0 0,5 10-4497 0 0,9 7-128 0 0,-8-9 1853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0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96 0 0,'1'0'83'0'0,"-1"0"0"0"0,1 1-1 0 0,-1-1 1 0 0,0 1 0 0 0,0-1 0 0 0,1 0-1 0 0,-1 1 1 0 0,0-1 0 0 0,0 1 0 0 0,1-1 0 0 0,-1 1-1 0 0,0-1 1 0 0,0 1 0 0 0,0-1 0 0 0,0 1 0 0 0,0 0-1 0 0,0-1 1 0 0,0 1 0 0 0,0-1 0 0 0,0 1-1 0 0,0-1 1 0 0,0 1 0 0 0,0-1 0 0 0,0 1 0 0 0,0-1-1 0 0,0 1 1 0 0,-1-1 0 0 0,1 1 0 0 0,0-1-1 0 0,0 1 1 0 0,-1-1 0 0 0,1 1 0 0 0,0-1 0 0 0,0 0-1 0 0,-1 1 1 0 0,1-1 0 0 0,-1 1 0 0 0,1-1 0 0 0,0 0-1 0 0,-1 1 1 0 0,1-1 0 0 0,-1 0 0 0 0,1 0-1 0 0,-1 1 1 0 0,1-1 0 0 0,-2 0 0 0 0,-34 31 880 0 0,9-9-23 0 0,10-4-402 0 0,-13 18 1274 0 0,29-34-1670 0 0,0-1-1 0 0,0 1 0 0 0,0 0 1 0 0,0 0-1 0 0,1 0 0 0 0,-1 0 0 0 0,0 0 1 0 0,1 1-1 0 0,0-1 0 0 0,-1 0 1 0 0,1 0-1 0 0,0 0 0 0 0,0 0 1 0 0,0 0-1 0 0,1 0 0 0 0,-1 1 0 0 0,0-1 1 0 0,1 0-1 0 0,0 2 0 0 0,5 10 702 0 0,0 0 0 0 0,1-1 0 0 0,10 16 0 0 0,4 0-401 0 0,30 32 0 0 0,-25-31-312 0 0,-25-29-127 0 0,4 4-37 0 0,0 1 0 0 0,0 0 0 0 0,0 1 0 0 0,-1-1 0 0 0,0 1 0 0 0,5 12 1 0 0,-8-17-83 0 0,-1 0 1 0 0,1-1 0 0 0,-1 1-1 0 0,0 0 1 0 0,0 0 0 0 0,0 0-1 0 0,0 0 1 0 0,0-1 0 0 0,-1 1-1 0 0,1 0 1 0 0,0 0 0 0 0,-1 0-1 0 0,0-1 1 0 0,1 1 0 0 0,-1 0-1 0 0,0-1 1 0 0,0 1 0 0 0,1-1-1 0 0,-1 1 1 0 0,-1-1 0 0 0,1 1-1 0 0,0-1 1 0 0,0 1 0 0 0,0-1-1 0 0,-1 0 1 0 0,1 0 0 0 0,-1 0-1 0 0,1 0 1 0 0,-1 0 0 0 0,1 0-1 0 0,-1 0 1 0 0,0 0 0 0 0,1-1-1 0 0,-3 2 1 0 0,-5 2-502 0 0,-1-1-1 0 0,0 0 1 0 0,1 0 0 0 0,-1-1-1 0 0,0 0 1 0 0,0 0 0 0 0,0-1-1 0 0,-16-1 1 0 0,0-1-1233 0 0,-52-8-1 0 0,38 0 603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0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2 524 0 0,'0'0'319'0'0,"1"0"0"0"0,-1 0 0 0 0,0 0 1 0 0,1-1-1 0 0,-1 1 0 0 0,1 0 0 0 0,-1 0 0 0 0,1 0 0 0 0,-1 0 1 0 0,0 0-1 0 0,1 0 0 0 0,-1 0 0 0 0,1 0 0 0 0,-1 0 0 0 0,1 0 0 0 0,-1 0 1 0 0,1 0-1 0 0,-1 0 0 0 0,1 0 0 0 0,-1 0 0 0 0,0 1 0 0 0,1-1 0 0 0,-1 0 1 0 0,1 0-1 0 0,0 1 1277 0 0,0 0-1277 0 0,5 17 4134 0 0,-5 29-3097 0 0,-2-36-789 0 0,0 17-434 0 0,-1 26-1170 0 0,9-26-4509 0 0,-7-28 5379 0 0,0 0 1 0 0,1 0-1 0 0,-1 0 0 0 0,0 1 0 0 0,0-1 1 0 0,0 0-1 0 0,1 0 0 0 0,-1 0 0 0 0,0 1 0 0 0,0-1 1 0 0,1 0-1 0 0,-1 0 0 0 0,0 0 0 0 0,0 0 0 0 0,1 0 1 0 0,-1 0-1 0 0,0 0 0 0 0,0 0 0 0 0,1 0 1 0 0,-1 0-1 0 0,0 0 0 0 0,1 0 0 0 0,-1 0 0 0 0,0 0 1 0 0,0 0-1 0 0,1 0 0 0 0,-1 0 0 0 0,0 0 0 0 0,1 0 1 0 0,-1 0-1 0 0,0 0 0 0 0,0 0 0 0 0,1 0 1 0 0,-1 0-1 0 0,0-1 0 0 0,0 1 0 0 0,1 0 0 0 0,-1 0 1 0 0,0 0-1 0 0,0-1 0 0 0,0 1 0 0 0,1 0 0 0 0,-1 0 1 0 0,0-1-1 0 0,9-6-1748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92 0 0,'1'-11'2025'0'0,"4"-8"5145"0"0,4 7-4771 0 0,13 26-12586 0 0,-16-6 8804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1128 0 0,'0'12'1554'0'0,"2"0"0"0"0,0 0-1 0 0,5 20 1 0 0,-3-19-36 0 0,-1 0 0 0 0,-1 0 1 0 0,2 23-1 0 0,-4-29-1413 0 0,0 1 0 0 0,1-1 0 0 0,0 1 0 0 0,1-1 0 0 0,0 0 0 0 0,0 0 0 0 0,3 8 0 0 0,-4-15-186 0 0,1 0 0 0 0,-1 0 0 0 0,0-1 0 0 0,1 1 0 0 0,-1 0 0 0 0,0-1 0 0 0,0 1-1 0 0,1-1 1 0 0,-1 1 0 0 0,0-1 0 0 0,0 0 0 0 0,0 0 0 0 0,0 1 0 0 0,0-1 0 0 0,0 0 0 0 0,0 0 0 0 0,0 0 0 0 0,0 0 0 0 0,0 0 0 0 0,-1 0 0 0 0,2-2 0 0 0,17-24-513 0 0,-2-5-188 0 0,17-45 0 0 0,-13 27 533 0 0,-18 45 384 0 0,6-16-421 0 0,-9 21 317 0 0,0-1 1 0 0,0 1-1 0 0,0 0 0 0 0,0 0 1 0 0,0 0-1 0 0,0-1 0 0 0,0 1 0 0 0,0 0 1 0 0,0 0-1 0 0,0 0 0 0 0,0 0 1 0 0,0-1-1 0 0,1 1 0 0 0,-1 0 1 0 0,0 0-1 0 0,0 0 0 0 0,0-1 0 0 0,0 1 1 0 0,0 0-1 0 0,0 0 0 0 0,0 0 1 0 0,0 0-1 0 0,0 0 0 0 0,1-1 1 0 0,-1 1-1 0 0,0 0 0 0 0,0 0 1 0 0,0 0-1 0 0,0 0 0 0 0,1 0 0 0 0,-1 0 1 0 0,0 0-1 0 0,0-1 0 0 0,0 1 1 0 0,0 0-1 0 0,1 0 0 0 0,-1 0 1 0 0,0 0-1 0 0,0 0 0 0 0,0 0 0 0 0,1 0 1 0 0,-1 0-1 0 0,0 0 0 0 0,0 0 1 0 0,0 0-1 0 0,1 0 0 0 0,-1 0 1 0 0,0 0-1 0 0,0 0 0 0 0,0 0 0 0 0,0 1 1 0 0,1-1-1 0 0,-1 0 0 0 0,0 0 1 0 0,0 0-1 0 0,0 0 0 0 0,0 0 1 0 0,1 0-1 0 0,-1 0 0 0 0,0 1 0 0 0,0-1 1 0 0,6 20 82 0 0,-1 0 1 0 0,5 38 0 0 0,-8-37-63 0 0,2-1 1 0 0,11 38 0 0 0,-15-57-50 0 0,0-1 1 0 0,0 0-1 0 0,0 1 1 0 0,0-1-1 0 0,0 0 0 0 0,0 0 1 0 0,1 1-1 0 0,-1-1 1 0 0,0 0-1 0 0,0 1 1 0 0,0-1-1 0 0,0 0 0 0 0,1 0 1 0 0,-1 1-1 0 0,0-1 1 0 0,0 0-1 0 0,1 0 1 0 0,-1 1-1 0 0,0-1 0 0 0,0 0 1 0 0,1 0-1 0 0,-1 0 1 0 0,0 0-1 0 0,1 1 1 0 0,-1-1-1 0 0,0 0 0 0 0,1 0 1 0 0,-1 0-1 0 0,0 0 1 0 0,1 0-1 0 0,-1 0 1 0 0,0 0-1 0 0,1 0 0 0 0,-1 0 1 0 0,0 0-1 0 0,1 0 1 0 0,-1 0-1 0 0,0 0 1 0 0,1 0-1 0 0,-1 0 0 0 0,0 0 1 0 0,1-1-1 0 0,-1 1 1 0 0,0 0-1 0 0,1 0 1 0 0,-1 0-1 0 0,0 0 0 0 0,0-1 1 0 0,1 1-1 0 0,-1 0 1 0 0,0-1-1 0 0,19-22-151 0 0,11-32-753 0 0,-30 55 883 0 0,2-4-106 0 0,0 0-1 0 0,0-1 1 0 0,0 1-1 0 0,1 1 1 0 0,0-1-1 0 0,0 0 1 0 0,0 1-1 0 0,0-1 1 0 0,0 1-1 0 0,0 0 1 0 0,1 0-1 0 0,5-4 1 0 0,-7 7 36 0 0,-1-1 0 0 0,1 1 0 0 0,-1 0 0 0 0,1-1 0 0 0,-1 1 0 0 0,1 0 1 0 0,0 0-1 0 0,-1 0 0 0 0,1 0 0 0 0,0 0 0 0 0,-1 1 0 0 0,1-1 0 0 0,-1 0 1 0 0,1 1-1 0 0,0-1 0 0 0,-1 1 0 0 0,1-1 0 0 0,-1 1 0 0 0,0 0 0 0 0,1 0 1 0 0,-1 0-1 0 0,1 0 0 0 0,-1 0 0 0 0,0 0 0 0 0,0 0 0 0 0,0 0 0 0 0,0 0 1 0 0,1 0-1 0 0,-2 1 0 0 0,1-1 0 0 0,0 0 0 0 0,0 1 0 0 0,0-1 1 0 0,-1 1-1 0 0,1-1 0 0 0,0 4 0 0 0,11 22-421 0 0,-1 0 0 0 0,-1 1 0 0 0,9 44 0 0 0,-17-62 583 0 0,10 34 2348 0 0,25 56 0 0 0,-5-9 730 0 0,-32-91-3149 0 0,0 0-1 0 0,0 0 0 0 0,1 1 0 0 0,-1-1 0 0 0,0 0 0 0 0,0 1 0 0 0,0-1 0 0 0,1 0 0 0 0,-1 1 0 0 0,0-1 0 0 0,0 0 1 0 0,0 1-1 0 0,0-1 0 0 0,0 0 0 0 0,0 1 0 0 0,0-1 0 0 0,0 0 0 0 0,0 1 0 0 0,0-1 0 0 0,0 0 0 0 0,0 1 0 0 0,0-1 0 0 0,0 0 1 0 0,0 1-1 0 0,0-1 0 0 0,0 0 0 0 0,0 1 0 0 0,0-1 0 0 0,-1 0 0 0 0,1 1 0 0 0,0-1 0 0 0,0 0 0 0 0,0 0 0 0 0,-1 1 0 0 0,1-1 1 0 0,0 0-1 0 0,0 0 0 0 0,0 1 0 0 0,-1-1 0 0 0,1 0 0 0 0,0 0 0 0 0,-1 0 0 0 0,1 1 0 0 0,0-1 0 0 0,-1 0 0 0 0,1 0 1 0 0,0 0-1 0 0,-1 0 0 0 0,1 0 0 0 0,-22-9-57 0 0,-19-23-167 0 0,32 18 59 0 0,1 0 0 0 0,0 0-1 0 0,1 0 1 0 0,0-1 0 0 0,1 0 0 0 0,1-1 0 0 0,0 1 0 0 0,1-1 0 0 0,1 0 0 0 0,0 0 0 0 0,0-25 0 0 0,2 14 1 0 0,1-1 1 0 0,1 1-1 0 0,2 0 1 0 0,0-1 0 0 0,15-52-1 0 0,-16 75 219 0 0,0 0 0 0 0,0-1-1 0 0,0 1 1 0 0,1 0 0 0 0,0 0 0 0 0,0 0 0 0 0,0 0-1 0 0,0 1 1 0 0,1-1 0 0 0,0 1 0 0 0,0 0-1 0 0,0 0 1 0 0,6-4 0 0 0,-8 7-31 0 0,0 0 1 0 0,0 0-1 0 0,0 0 1 0 0,0 0-1 0 0,0 1 1 0 0,0-1-1 0 0,0 0 1 0 0,0 1-1 0 0,0 0 1 0 0,1-1-1 0 0,-1 1 1 0 0,0 0-1 0 0,0 0 1 0 0,0 0-1 0 0,0 1 1 0 0,0-1-1 0 0,1 1 0 0 0,-1-1 1 0 0,0 1-1 0 0,0-1 1 0 0,0 1-1 0 0,0 0 1 0 0,0 0-1 0 0,-1 0 1 0 0,1 0-1 0 0,0 0 1 0 0,0 1-1 0 0,0-1 1 0 0,-1 0-1 0 0,1 1 1 0 0,-1-1-1 0 0,1 1 1 0 0,-1 0-1 0 0,0-1 1 0 0,0 1-1 0 0,0 0 1 0 0,2 4-1 0 0,2 3-11 0 0,0 0-1 0 0,-1 1 1 0 0,0 0-1 0 0,0 0 0 0 0,-1 0 1 0 0,-1 0-1 0 0,0 0 1 0 0,0 1-1 0 0,-1-1 1 0 0,0 1-1 0 0,-1-1 1 0 0,0 1-1 0 0,-1-1 1 0 0,-3 18-1 0 0,3-16-529 0 0,-2 1 1 0 0,0-1-1 0 0,0 0 0 0 0,-1 0 0 0 0,-1 0 0 0 0,0-1 0 0 0,0 1 0 0 0,-1-1 0 0 0,-1 0 0 0 0,0-1 0 0 0,-16 19 0 0 0,22-28 382 0 0,0 0 0 0 0,0 0 1 0 0,0 0-1 0 0,0 0 0 0 0,0 0 0 0 0,-1 0 0 0 0,1-1 0 0 0,0 1 0 0 0,0 0 1 0 0,-1-1-1 0 0,1 1 0 0 0,0-1 0 0 0,-1 1 0 0 0,1-1 0 0 0,-1 0 1 0 0,1 0-1 0 0,0 0 0 0 0,-1 0 0 0 0,1 0 0 0 0,-1 0 0 0 0,1 0 0 0 0,0 0 1 0 0,-1 0-1 0 0,1-1 0 0 0,-1 1 0 0 0,-1-1 0 0 0,-2-7-915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1 504 0 0,'2'0'164'0'0,"-1"0"0"0"0,0 0 1 0 0,0 0-1 0 0,0 1 0 0 0,0-1 0 0 0,1 1 0 0 0,-1-1 0 0 0,0 1 1 0 0,0-1-1 0 0,0 1 0 0 0,0-1 0 0 0,0 1 0 0 0,0 0 1 0 0,0 0-1 0 0,0-1 0 0 0,0 1 0 0 0,-1 0 0 0 0,1 0 0 0 0,0 0 1 0 0,0 0-1 0 0,-1 0 0 0 0,1 0 0 0 0,-1 0 0 0 0,1 0 0 0 0,-1 1 1 0 0,1-1-1 0 0,-1 0 0 0 0,0 0 0 0 0,1 0 0 0 0,-1 0 1 0 0,0 1-1 0 0,0-1 0 0 0,0 0 0 0 0,0 0 0 0 0,0 0 0 0 0,0 1 1 0 0,-1 1-1 0 0,-6 51 2303 0 0,5-47-1921 0 0,-28 189 4104 0 0,12-61-4281 0 0,10-80-2307 0 0,0 83 0 0 0,8-134 1762 0 0,4 43-3107 0 0,-3-46 3112 0 0,-1 0 0 0 0,0 1 0 0 0,0-1 0 0 0,1 0 0 0 0,-1 0 0 0 0,1 1-1 0 0,-1-1 1 0 0,1 0 0 0 0,0 0 0 0 0,-1 0 0 0 0,1 0 0 0 0,0 0 0 0 0,0 0 0 0 0,-1 0 0 0 0,1 0 0 0 0,0 0 0 0 0,0 0 0 0 0,0 0 0 0 0,1 0 0 0 0,-1-1 0 0 0,0 1-1 0 0,0-1 1 0 0,0 1 0 0 0,0 0 0 0 0,1-1 0 0 0,-1 0 0 0 0,0 1 0 0 0,0-1 0 0 0,1 0 0 0 0,1 1 0 0 0,8-3-1222 0 0</inkml:trace>
  <inkml:trace contextRef="#ctx0" brushRef="#br0" timeOffset="1">154 368 1040 0 0,'1'-3'3887'0'0,"3"9"-1804"0"0,1 13-5 0 0,-14 76 1773 0 0,1-23-3619 0 0,7-58-1144 0 0,1-1 0 0 0,1 1 0 0 0,2 16 1 0 0,-3-29 685 0 0,0 0 0 0 0,0 0 1 0 0,0 0-1 0 0,0 0 0 0 0,0 0 1 0 0,0 0-1 0 0,1 0 1 0 0,-1 0-1 0 0,0 0 0 0 0,1 0 1 0 0,-1 0-1 0 0,1 0 0 0 0,-1 0 1 0 0,1 0-1 0 0,-1 0 1 0 0,1 0-1 0 0,0 0 0 0 0,-1-1 1 0 0,1 1-1 0 0,0 0 1 0 0,-1 0-1 0 0,1-1 0 0 0,0 1 1 0 0,0-1-1 0 0,0 1 0 0 0,0-1 1 0 0,0 1-1 0 0,0-1 1 0 0,0 1-1 0 0,0-1 0 0 0,0 0 1 0 0,0 1-1 0 0,0-1 0 0 0,1 0 1 0 0,4-5-1222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44 1184 0 0,'-4'-32'7794'0'0,"3"20"-2114"0"0,5 29-8048 0 0,2 7-1484 0 0,-4-13 2207 0 0,0 0 0 0 0,1 0 0 0 0,9 20 0 0 0,-2-12 447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1 185 420 0 0,'2'3'522'0'0,"-1"1"1"0"0,1-1-1 0 0,1 0 0 0 0,-1 0 0 0 0,0 0 0 0 0,1 0 1 0 0,0 0-1 0 0,0 0 0 0 0,0-1 0 0 0,0 1 1 0 0,0-1-1 0 0,0 0 0 0 0,0 0 0 0 0,1 0 1 0 0,-1-1-1 0 0,1 1 0 0 0,0-1 0 0 0,6 2 1 0 0,-5-2-256 0 0,1-1 1 0 0,-1 1 0 0 0,1-1 0 0 0,-1-1 0 0 0,0 1 0 0 0,1-1 0 0 0,-1 0 0 0 0,0 0 0 0 0,1-1-1 0 0,-1 1 1 0 0,0-1 0 0 0,6-3 0 0 0,-1-1-273 0 0,1 0-1 0 0,-1 0 1 0 0,0-1-1 0 0,0 0 0 0 0,-1-1 1 0 0,0 0-1 0 0,-1 0 1 0 0,1-1-1 0 0,-2 0 1 0 0,1-1-1 0 0,9-16 1 0 0,-17 25 9 0 0,28-64-2199 0 0,-27 62 2020 0 0,0 1-1 0 0,-1-1 0 0 0,1 1 0 0 0,-1 0 0 0 0,0-1 0 0 0,0 1 0 0 0,1-1 0 0 0,-2 1 0 0 0,1-1 0 0 0,0 1 0 0 0,-1-4 0 0 0,0 5 112 0 0,1 0 0 0 0,-1 0 0 0 0,1 1 0 0 0,-1-1 0 0 0,1 0 0 0 0,-1 1 0 0 0,1-1 0 0 0,-1 0 0 0 0,0 1 0 0 0,1-1 0 0 0,-1 1 0 0 0,0-1 0 0 0,0 1 0 0 0,1-1-1 0 0,-1 1 1 0 0,0 0 0 0 0,0-1 0 0 0,0 1 0 0 0,1 0 0 0 0,-1 0 0 0 0,0 0 0 0 0,0 0 0 0 0,0-1 0 0 0,0 1 0 0 0,0 0 0 0 0,1 0 0 0 0,-1 1 0 0 0,0-1 0 0 0,0 0 0 0 0,0 0-1 0 0,0 0 1 0 0,-1 1 0 0 0,-6 1 14 0 0,0 1 0 0 0,0 0-1 0 0,1 0 1 0 0,-1 1 0 0 0,1-1-1 0 0,-1 2 1 0 0,1-1 0 0 0,0 1 0 0 0,1 0-1 0 0,-1 1 1 0 0,-6 7 0 0 0,-10 12 17 0 0,-28 36 1 0 0,43-50 18 0 0,2-4 19 0 0,1 2 0 0 0,0-1-1 0 0,1 0 1 0 0,-7 17 0 0 0,10-22 10 0 0,-1 0 0 0 0,1 1 1 0 0,0-1-1 0 0,0 1 0 0 0,1-1 0 0 0,-1 1 1 0 0,1-1-1 0 0,-1 1 0 0 0,1-1 0 0 0,0 1 0 0 0,1 0 1 0 0,-1-1-1 0 0,1 1 0 0 0,-1-1 0 0 0,3 6 1 0 0,-2-7 7 0 0,1 0 1 0 0,-1 0 0 0 0,1-1 0 0 0,0 1 0 0 0,0-1 0 0 0,0 1 0 0 0,0-1 0 0 0,0 1-1 0 0,0-1 1 0 0,0 0 0 0 0,0 0 0 0 0,1 0 0 0 0,-1 0 0 0 0,0-1 0 0 0,1 1-1 0 0,-1 0 1 0 0,0-1 0 0 0,1 0 0 0 0,-1 0 0 0 0,1 1 0 0 0,-1-2 0 0 0,1 1-1 0 0,-1 0 1 0 0,0 0 0 0 0,1-1 0 0 0,-1 1 0 0 0,3-2 0 0 0,9-1 38 0 0,1 0 1 0 0,-2-1 0 0 0,17-8-1 0 0,1-3-34 0 0,0-2 0 0 0,-1-2 1 0 0,0-1-1 0 0,26-23 0 0 0,14-10-36 0 0,-27 14-445 0 0,-43 38 452 0 0,-1 1 0 0 0,0 0-1 0 0,1-1 1 0 0,-1 1 0 0 0,0 0 0 0 0,1 0-1 0 0,-1-1 1 0 0,0 1 0 0 0,1 0-1 0 0,-1 0 1 0 0,0 0 0 0 0,0 0-1 0 0,1 0 1 0 0,-1 0 0 0 0,0 0 0 0 0,1 0-1 0 0,-1 0 1 0 0,0 0 0 0 0,0 0-1 0 0,1 0 1 0 0,-1 0 0 0 0,0 1 0 0 0,1-1-1 0 0,-1 0 1 0 0,0 1 0 0 0,1-1-1 0 0,-1 0 1 0 0,1 1 0 0 0,-1-1-1 0 0,0 1 1 0 0,1-1 0 0 0,-1 1 0 0 0,1-1-1 0 0,-1 1 1 0 0,1-1 0 0 0,-1 2-1 0 0,-1 5 230 0 0,-1 0 0 0 0,1 0-1 0 0,1 0 1 0 0,0 0 0 0 0,0 1-1 0 0,0-1 1 0 0,1 0 0 0 0,0 1-1 0 0,0-1 1 0 0,1 1-1 0 0,0-1 1 0 0,3 12 0 0 0,4 12 71 0 0,22 51 0 0 0,1 7-178 0 0,-17-43 59 0 0,-9-34-381 0 0,-1 1 0 0 0,0 0 1 0 0,-1 0-1 0 0,-1 1 0 0 0,0-1 1 0 0,1 19-1 0 0,-4-29 30 0 0,1 1 0 0 0,-1-1 0 0 0,1 0 0 0 0,-1 0-1 0 0,0 0 1 0 0,0 0 0 0 0,-1 0 0 0 0,1 0 0 0 0,-1 0 0 0 0,1 0 0 0 0,-1 0 0 0 0,0 0-1 0 0,0-1 1 0 0,0 1 0 0 0,0-1 0 0 0,-1 1 0 0 0,1-1 0 0 0,-1 0 0 0 0,1 0 0 0 0,-1 0-1 0 0,0 0 1 0 0,0-1 0 0 0,0 1 0 0 0,0-1 0 0 0,0 0 0 0 0,0 1 0 0 0,0-1 0 0 0,0-1-1 0 0,0 1 1 0 0,0 0 0 0 0,-5-1 0 0 0,-58 5-2436 0 0,27-5 1433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3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33 444 0 0,'2'-19'2778'0'0,"-1"5"5066"0"0,-4 26-3453 0 0,-39 301-1653 0 0,32 3-7596 0 0,10-300 3789 0 0,0-1 1 0 0,2 1-1 0 0,0 0 1 0 0,0-1-1 0 0,2 0 1 0 0,0 0-1 0 0,0 0 1 0 0,2 0-1 0 0,13 26 1 0 0,-5-19-560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24575,'2'6'0,"1"0"0,0 0 0,0 0 0,0-1 0,1 0 0,-1 1 0,1-1 0,1-1 0,-1 1 0,6 4 0,2 4 0,57 60 0,108 87 0,-114-105 0,316 232 83,-179-143-1531,-156-111-5378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509 253 616 0 0,'1'-21'1748'0'0,"0"18"-1517"0"0,-1 0 0 0 0,1 0 0 0 0,-1 0 0 0 0,0 0 1 0 0,0 0-1 0 0,0 0 0 0 0,-1 0 0 0 0,1 0 0 0 0,-1 0 0 0 0,0 0 0 0 0,0 1 0 0 0,0-1 0 0 0,0 0 0 0 0,-2-3 0 0 0,-5-6 71 0 0,-1-1-1 0 0,-1 2 1 0 0,0-1 0 0 0,-1 2 0 0 0,0-1 0 0 0,0 1 0 0 0,-1 1-1 0 0,-1 0 1 0 0,0 1 0 0 0,0 0 0 0 0,0 1 0 0 0,-1 1-1 0 0,-23-9 1 0 0,8 5-1018 0 0,0 2 0 0 0,0 0 0 0 0,0 2 0 0 0,-1 1 0 0 0,-59-2 0 0 0,21 11-3180 0 0,53-4 2761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2 376 0 0,'1'0'186'0'0,"-1"-1"0"0"0,0 1 0 0 0,1 0 0 0 0,-1 0 1 0 0,0 0-1 0 0,0 0 0 0 0,1 0 0 0 0,-1 0 0 0 0,0 0 0 0 0,1 0 0 0 0,-1 0 0 0 0,1 0 0 0 0,-1 0 1 0 0,0 0-1 0 0,1 0 0 0 0,-1 0 0 0 0,0 0 0 0 0,1 0 0 0 0,-1 0 0 0 0,0 0 0 0 0,1 0 0 0 0,-1 1 1 0 0,0-1-1 0 0,0 0 0 0 0,1 0 0 0 0,-1 0 0 0 0,0 0 0 0 0,1 1 0 0 0,-1-1 0 0 0,0 0 1 0 0,0 0-1 0 0,0 1 0 0 0,1-1 0 0 0,-1 0 0 0 0,0 1 0 0 0,0-1 0 0 0,0 0 0 0 0,0 0 0 0 0,1 1 1 0 0,-1-1-1 0 0,0 0 0 0 0,0 1 0 0 0,0-1 0 0 0,0 0 0 0 0,0 1 0 0 0,1 25 2198 0 0,-9 26-1469 0 0,-26 140 1626 0 0,23-100-2386 0 0,4 1 0 0 0,10 177 0 0 0,-2-243-126 0 0,-1-21 0 0 0,0 0-1 0 0,0 1 1 0 0,0-1 0 0 0,1 0 0 0 0,0 0-1 0 0,0 0 1 0 0,1 1 0 0 0,3 9-1 0 0,-4-16-27 0 0,0 0 0 0 0,-1 0 0 0 0,1 0 0 0 0,-1 0-1 0 0,1 0 1 0 0,-1 0 0 0 0,1-1 0 0 0,-1 1 0 0 0,1 0 0 0 0,-1 0-1 0 0,1 0 1 0 0,-1-1 0 0 0,1 1 0 0 0,-1 0 0 0 0,0-1-1 0 0,1 1 1 0 0,-1 0 0 0 0,1-1 0 0 0,-1 1 0 0 0,0 0-1 0 0,1-1 1 0 0,-1 1 0 0 0,0-1 0 0 0,1 1 0 0 0,-1-1-1 0 0,0 1 1 0 0,0-1 0 0 0,0 1 0 0 0,1-1 0 0 0,-1 1-1 0 0,0-1 1 0 0,0 1 0 0 0,0-1 0 0 0,0 0 0 0 0,14-28-112 0 0,-13 25 63 0 0,6-14-401 0 0,-1 0 0 0 0,0 0 0 0 0,-2-1-1 0 0,3-26 1 0 0,-4 26-290 0 0,0 0-1 0 0,2 0 1 0 0,11-34 0 0 0,-16 53 736 0 0,0-1 1 0 0,1 1 0 0 0,-1 0 0 0 0,0 0 0 0 0,0-1 0 0 0,0 1 0 0 0,0 0 0 0 0,0 0 0 0 0,1-1-1 0 0,-1 1 1 0 0,0 0 0 0 0,0 0 0 0 0,1 0 0 0 0,-1-1 0 0 0,0 1 0 0 0,0 0 0 0 0,1 0 0 0 0,-1 0-1 0 0,0 0 1 0 0,0-1 0 0 0,1 1 0 0 0,-1 0 0 0 0,0 0 0 0 0,0 0 0 0 0,1 0 0 0 0,-1 0 0 0 0,0 0-1 0 0,1 0 1 0 0,-1 0 0 0 0,0 0 0 0 0,1 0 0 0 0,-1 0 0 0 0,0 0 0 0 0,0 0 0 0 0,1 0 0 0 0,-1 0-1 0 0,0 0 1 0 0,1 1 0 0 0,-1-1 0 0 0,0 0 0 0 0,0 0 0 0 0,1 0 0 0 0,-1 1 0 0 0,15 13-29 0 0,7 20 20 0 0,-16-23 30 0 0,0-1-1 0 0,0 1 1 0 0,1-1 0 0 0,0-1 0 0 0,1 1 0 0 0,0-1-1 0 0,17 14 1 0 0,-20-20-15 0 0,0 0 1 0 0,0 0-1 0 0,0-1 0 0 0,0 1 1 0 0,0-1-1 0 0,0 0 0 0 0,1-1 1 0 0,-1 0-1 0 0,1 0 0 0 0,-1 0 1 0 0,1 0-1 0 0,-1-1 0 0 0,1 0 1 0 0,-1 0-1 0 0,1 0 0 0 0,0-1 1 0 0,-1 0-1 0 0,1 0 0 0 0,7-3 1 0 0,2 0-9 0 0,-1-2 1 0 0,0 1-1 0 0,-1-2 1 0 0,0 0 0 0 0,0 0-1 0 0,0-2 1 0 0,-1 1-1 0 0,0-2 1 0 0,0 1-1 0 0,9-13 1 0 0,-15 17-109 0 0,0-1 1 0 0,-1 0-1 0 0,0-1 1 0 0,0 1-1 0 0,0-1 0 0 0,-1 0 1 0 0,0 0-1 0 0,-1 0 0 0 0,0-1 1 0 0,0 1-1 0 0,0-1 1 0 0,-1 0-1 0 0,0 0 0 0 0,0 0 1 0 0,-1 0-1 0 0,0 0 1 0 0,-1 0-1 0 0,0 0 0 0 0,0 0 1 0 0,-1-9-1 0 0,0 16 81 0 0,1-1 0 0 0,-1 1 0 0 0,0-1 0 0 0,1 1 0 0 0,-1-1 1 0 0,0 1-1 0 0,0 0 0 0 0,0-1 0 0 0,0 1 0 0 0,0 0 0 0 0,0 0 0 0 0,0-1 0 0 0,0 1 0 0 0,0 0 0 0 0,-1 0 0 0 0,1 0 0 0 0,0 1 0 0 0,-1-1 1 0 0,1 0-1 0 0,-1 0 0 0 0,1 1 0 0 0,-1-1 0 0 0,1 1 0 0 0,-1-1 0 0 0,0 1 0 0 0,1 0 0 0 0,-1 0 0 0 0,1-1 0 0 0,-1 1 0 0 0,0 0 0 0 0,1 0 1 0 0,-1 1-1 0 0,1-1 0 0 0,-1 0 0 0 0,0 1 0 0 0,1-1 0 0 0,-1 0 0 0 0,-1 2 0 0 0,-8 1-2 0 0,1 0-1 0 0,-1 1 1 0 0,1 0-1 0 0,-12 6 1 0 0,8-1 136 0 0,0 1 1 0 0,0 0 0 0 0,0 0-1 0 0,2 2 1 0 0,-1 0 0 0 0,1 0-1 0 0,1 1 1 0 0,0 0 0 0 0,1 1-1 0 0,-9 16 1 0 0,11-16 311 0 0,-1 2 0 0 0,2-1 0 0 0,0 1 0 0 0,1 0 0 0 0,1 0 0 0 0,0 1 0 0 0,1-1 0 0 0,1 1 0 0 0,0 0 0 0 0,0 19 0 0 0,3-29-330 0 0,0 0 1 0 0,0-1-1 0 0,1 1 0 0 0,0 0 1 0 0,0 0-1 0 0,1-1 1 0 0,-1 1-1 0 0,1 0 1 0 0,1-1-1 0 0,-1 0 0 0 0,1 1 1 0 0,0-1-1 0 0,1 0 1 0 0,-1-1-1 0 0,1 1 1 0 0,0-1-1 0 0,6 7 0 0 0,-4-8-137 0 0,-1 0-1 0 0,1-1 0 0 0,0 1 0 0 0,0-1 1 0 0,0 0-1 0 0,0 0 0 0 0,0-1 0 0 0,0 0 1 0 0,1 0-1 0 0,-1 0 0 0 0,1-1 0 0 0,0 0 1 0 0,-1-1-1 0 0,1 1 0 0 0,0-1 0 0 0,0 0 1 0 0,10-2-1 0 0,7-2-500 0 0,0 0 0 0 0,0-2 0 0 0,0 0 0 0 0,0-2 0 0 0,-1-1 0 0 0,-1 0 0 0 0,1-2 0 0 0,23-16 0 0 0,-17 9-539 0 0,0-2-1 0 0,-1-2 0 0 0,-2 0 1 0 0,0-2-1 0 0,26-31 0 0 0,-31 29 6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28 124 60 0 0,'0'-9'7819'0'0,"-2"18"-3489"0"0,-1 0-4783 0 0,-2 3 890 0 0,1 0-1 0 0,0 1 1 0 0,1-1-1 0 0,1 1 1 0 0,0-1 0 0 0,0 1-1 0 0,1 0 1 0 0,2 18-1 0 0,0 1-196 0 0,2-1 1 0 0,8 40-1 0 0,-9-64-162 0 0,-1 0-1 0 0,1 0 1 0 0,0-1 0 0 0,1 1-1 0 0,-1-1 1 0 0,2 1 0 0 0,-1-1-1 0 0,0 0 1 0 0,8 10 0 0 0,-10-15-72 0 0,0 0 1 0 0,1 0 0 0 0,-1 0 0 0 0,0 0 0 0 0,0 0 0 0 0,1 0 0 0 0,-1 0 0 0 0,0-1 0 0 0,1 1 0 0 0,-1-1 0 0 0,0 1 0 0 0,1-1 0 0 0,-1 1 0 0 0,1-1 0 0 0,-1 0 0 0 0,1 1 0 0 0,-1-1 0 0 0,1 0 0 0 0,2 0 0 0 0,-1-1-40 0 0,0 0 0 0 0,-1 0 0 0 0,1 0 0 0 0,0 0 0 0 0,-1 0 0 0 0,1 0 0 0 0,0-1 0 0 0,-1 0 0 0 0,0 1 0 0 0,1-1 0 0 0,-1 0 0 0 0,0 0 0 0 0,0 0 0 0 0,2-3 1 0 0,5-6-352 0 0,-1-1 0 0 0,0 0 0 0 0,-1 0 0 0 0,0-1 0 0 0,-1 1 1 0 0,7-21-1 0 0,1-1-506 0 0,-5 10 348 0 0,-9 21 511 0 0,1 1 1 0 0,0-1 0 0 0,0 0 0 0 0,0 0-1 0 0,0 1 1 0 0,1-1 0 0 0,-1 0-1 0 0,1 1 1 0 0,-1 0 0 0 0,4-4 0 0 0,8 6 44 0 0,7 17 26 0 0,31 51 104 0 0,-44-56-38 0 0,1 0-1 0 0,0 0 1 0 0,1 0 0 0 0,0-1-1 0 0,1-1 1 0 0,0 0 0 0 0,1 0 0 0 0,0 0-1 0 0,1-2 1 0 0,15 10 0 0 0,-25-17-138 0 0,0 0 0 0 0,-1-1 0 0 0,1 1 0 0 0,0-1 0 0 0,0 0 0 0 0,-1 1 0 0 0,1-1 0 0 0,0 0 0 0 0,0 0 0 0 0,0 0 0 0 0,-1-1 0 0 0,1 1 0 0 0,0 0 0 0 0,0-1 0 0 0,0 1 0 0 0,-1-1 0 0 0,1 1 0 0 0,0-1 0 0 0,-1 0 0 0 0,1 0 0 0 0,-1 1 0 0 0,1-1 0 0 0,-1-1 1 0 0,1 1-1 0 0,-1 0 0 0 0,1 0 0 0 0,-1 0 0 0 0,0-1 0 0 0,0 1 0 0 0,0-1 0 0 0,0 1 0 0 0,0-1 0 0 0,0 1 0 0 0,0-1 0 0 0,0 1 0 0 0,-1-1 0 0 0,1 0 0 0 0,0 0 0 0 0,0-2 0 0 0,2-5-387 0 0,0 0 0 0 0,-1-1 1 0 0,0 1-1 0 0,0-1 0 0 0,-1 1 0 0 0,0-12 0 0 0,-1-222-4979 0 0,0 243 5415 0 0,0-1 1 0 0,0 0 0 0 0,-1 1 0 0 0,1-1-1 0 0,0 0 1 0 0,0 1 0 0 0,0-1 0 0 0,0 1-1 0 0,0-1 1 0 0,0 0 0 0 0,0 1-1 0 0,0-1 1 0 0,0 0 0 0 0,1 1 0 0 0,-1-1-1 0 0,0 0 1 0 0,0 1 0 0 0,0-1-1 0 0,1 0 1 0 0,-1 1 0 0 0,0-1 0 0 0,1 1-1 0 0,-1-1 1 0 0,1 1 0 0 0,-1-1 0 0 0,1 1-1 0 0,-1-1 1 0 0,0 1 0 0 0,1-1-1 0 0,0 1 1 0 0,-1 0 0 0 0,1-1 0 0 0,-1 1-1 0 0,1 0 1 0 0,-1-1 0 0 0,1 1 0 0 0,0 0-1 0 0,-1 0 1 0 0,1 0 0 0 0,0-1-1 0 0,-1 1 1 0 0,1 0 0 0 0,0 0 0 0 0,-1 0-1 0 0,1 0 1 0 0,0 0 0 0 0,-1 0 0 0 0,1 0-1 0 0,0 1 1 0 0,-1-1 0 0 0,1 0-1 0 0,0 0 1 0 0,-1 0 0 0 0,1 1 0 0 0,-1-1-1 0 0,1 0 1 0 0,0 1 0 0 0,-1-1 0 0 0,1 0-1 0 0,-1 1 1 0 0,1-1 0 0 0,-1 1-1 0 0,1-1 1 0 0,-1 1 0 0 0,0-1 0 0 0,2 2-1 0 0,42 40 1189 0 0,-34-32-926 0 0,-1-1 0 0 0,1-1 0 0 0,0 0 1 0 0,1 0-1 0 0,0-1 1 0 0,0 0-1 0 0,0-1 1 0 0,1 0-1 0 0,13 4 1 0 0,-21-9-256 0 0,1 0 1 0 0,-1 0 0 0 0,1 0 0 0 0,-1-1 0 0 0,1 0-1 0 0,-1 0 1 0 0,1 0 0 0 0,-1 0 0 0 0,1-1 0 0 0,-1 1 0 0 0,1-1-1 0 0,-1 0 1 0 0,1-1 0 0 0,-1 1 0 0 0,0-1 0 0 0,0 0-1 0 0,0 0 1 0 0,0 0 0 0 0,0 0 0 0 0,0-1 0 0 0,0 0 0 0 0,-1 0-1 0 0,0 0 1 0 0,1 0 0 0 0,-1 0 0 0 0,4-7 0 0 0,-2 5-170 0 0,-1-1 1 0 0,0 0 0 0 0,0 0-1 0 0,0 0 1 0 0,-1-1 0 0 0,0 1-1 0 0,0-1 1 0 0,-1 0 0 0 0,0 0-1 0 0,0 0 1 0 0,0 0 0 0 0,-1 0-1 0 0,0 0 1 0 0,-1-1 0 0 0,1 1 0 0 0,-1 0-1 0 0,-1 0 1 0 0,1-1 0 0 0,-1 1-1 0 0,-1 0 1 0 0,1 0 0 0 0,-6-13-1 0 0,6 19 116 0 0,1-1-1 0 0,-1 1 0 0 0,0-1 0 0 0,0 1 0 0 0,0 0 1 0 0,-1-1-1 0 0,1 1 0 0 0,0 0 0 0 0,0 0 1 0 0,-1 0-1 0 0,1 0 0 0 0,-1 0 0 0 0,1 0 1 0 0,-1 0-1 0 0,1 0 0 0 0,-1 1 0 0 0,1-1 1 0 0,-1 0-1 0 0,0 1 0 0 0,1 0 0 0 0,-1-1 0 0 0,0 1 1 0 0,1 0-1 0 0,-1 0 0 0 0,0 0 0 0 0,0 0 1 0 0,1 0-1 0 0,-1 0 0 0 0,0 0 0 0 0,1 1 1 0 0,-1-1-1 0 0,0 1 0 0 0,1-1 0 0 0,-1 1 0 0 0,-2 1 1 0 0,-5 1 14 0 0,0 0 0 0 0,0 1 0 0 0,1 1 1 0 0,0-1-1 0 0,-9 7 0 0 0,4 0 316 0 0,1 0 0 0 0,0 0 1 0 0,0 1-1 0 0,1 1 0 0 0,1 0 0 0 0,0 0 0 0 0,1 1 0 0 0,1 0 0 0 0,0 1 1 0 0,0 0-1 0 0,2 0 0 0 0,0 1 0 0 0,1 0 0 0 0,0 0 0 0 0,1 0 0 0 0,1 0 0 0 0,1 0 1 0 0,-1 21-1 0 0,2-33-218 0 0,1 0 1 0 0,0 0-1 0 0,0 0 1 0 0,0-1-1 0 0,1 1 1 0 0,-1 0 0 0 0,1 0-1 0 0,0 0 1 0 0,0-1-1 0 0,0 1 1 0 0,0-1-1 0 0,1 1 1 0 0,0-1-1 0 0,-1 1 1 0 0,1-1 0 0 0,0 0-1 0 0,1 0 1 0 0,-1 0-1 0 0,1 0 1 0 0,-1 0-1 0 0,1 0 1 0 0,0-1-1 0 0,0 1 1 0 0,0-1 0 0 0,0 0-1 0 0,0 0 1 0 0,1 0-1 0 0,-1 0 1 0 0,8 2-1 0 0,-3-2-78 0 0,0-1-1 0 0,0 0 0 0 0,0-1 1 0 0,0 0-1 0 0,1 0 0 0 0,-1 0 1 0 0,0-1-1 0 0,0-1 1 0 0,0 1-1 0 0,0-1 0 0 0,0-1 1 0 0,15-6-1 0 0,7-3-398 0 0,0-3 1 0 0,-1 0-1 0 0,-1-2 1 0 0,0 0-1 0 0,-1-3 1 0 0,-1 0-1 0 0,-1-1 0 0 0,-1-1 1 0 0,37-45-1 0 0,-58 64 285 0 0,0-1 0 0 0,-1 0 0 0 0,1 0 1 0 0,-1 0-1 0 0,0 0 0 0 0,0 0 0 0 0,0 0 0 0 0,2-7 0 0 0,-4 10 89 0 0,0 1 0 0 0,0-1 0 0 0,0 0 0 0 0,0 1 0 0 0,0-1 0 0 0,0 0 1 0 0,0 0-1 0 0,0 1 0 0 0,-1-1 0 0 0,1 0 0 0 0,0 1 0 0 0,0-1 0 0 0,-1 0 0 0 0,1 1 0 0 0,0-1 0 0 0,-1 1 1 0 0,1-1-1 0 0,-1 0 0 0 0,1 1 0 0 0,-1-1 0 0 0,1 1 0 0 0,-2-1 0 0 0,-25-8-56 0 0,20 8 136 0 0,1 1-1 0 0,0 0 1 0 0,0 0 0 0 0,0 1-1 0 0,0 0 1 0 0,0 0 0 0 0,0 0 0 0 0,0 1-1 0 0,1-1 1 0 0,-1 1 0 0 0,0 1-1 0 0,1-1 1 0 0,-1 1 0 0 0,1 0 0 0 0,0 1-1 0 0,0-1 1 0 0,0 1 0 0 0,0 0 0 0 0,1 0-1 0 0,0 0 1 0 0,-1 1 0 0 0,2-1-1 0 0,-1 1 1 0 0,0 0 0 0 0,1 0 0 0 0,0 0-1 0 0,0 1 1 0 0,1-1 0 0 0,-4 11-1 0 0,1-2 158 0 0,0 1-1 0 0,1-1 1 0 0,1 1-1 0 0,0 0 1 0 0,1 0-1 0 0,1 0 1 0 0,0 0 0 0 0,1 0-1 0 0,1 0 1 0 0,0 1-1 0 0,4 15 1 0 0,-5-30-181 0 0,0 0 1 0 0,0 0-1 0 0,0-1 1 0 0,0 1 0 0 0,1 0-1 0 0,-1 0 1 0 0,0 0 0 0 0,1 0-1 0 0,-1-1 1 0 0,0 1 0 0 0,1 0-1 0 0,-1-1 1 0 0,1 1 0 0 0,-1 0-1 0 0,1 0 1 0 0,-1-1-1 0 0,1 1 1 0 0,-1-1 0 0 0,1 1-1 0 0,0-1 1 0 0,-1 1 0 0 0,1-1-1 0 0,0 1 1 0 0,0-1 0 0 0,-1 1-1 0 0,1-1 1 0 0,0 0 0 0 0,1 1-1 0 0,0-1-6 0 0,-1 0 0 0 0,1-1 1 0 0,-1 1-1 0 0,1 0 0 0 0,-1-1 0 0 0,1 1 0 0 0,-1-1 0 0 0,1 0 1 0 0,-1 1-1 0 0,1-1 0 0 0,-1 0 0 0 0,0 0 0 0 0,1 0 0 0 0,0-1 0 0 0,4-3-8 0 0,1-1 0 0 0,-2 0 0 0 0,1-1 0 0 0,9-12-1 0 0,5-14-17 0 0,-6 13-1 0 0,-1-2 0 0 0,20-44 1 0 0,-33 66 6 0 0,0 1 0 0 0,0-1 1 0 0,0 0-1 0 0,0 0 0 0 0,0 0 1 0 0,0 1-1 0 0,0-1 0 0 0,0 0 0 0 0,1 0 1 0 0,-1 0-1 0 0,0 0 0 0 0,0 1 1 0 0,0-1-1 0 0,0 0 0 0 0,0 0 1 0 0,1 0-1 0 0,-1 0 0 0 0,0 0 0 0 0,0 1 1 0 0,0-1-1 0 0,0 0 0 0 0,1 0 1 0 0,-1 0-1 0 0,0 0 0 0 0,0 0 1 0 0,0 0-1 0 0,1 0 0 0 0,-1 0 1 0 0,0 0-1 0 0,0 0 0 0 0,1 0 0 0 0,-1 0 1 0 0,0 0-1 0 0,0 0 0 0 0,0 0 1 0 0,1 0-1 0 0,-1 0 0 0 0,0 0 1 0 0,0 0-1 0 0,0 0 0 0 0,1 0 0 0 0,-1 0 1 0 0,0 0-1 0 0,0 0 0 0 0,0-1 1 0 0,1 1-1 0 0,-1 0 0 0 0,0 0 1 0 0,0 0-1 0 0,0 0 0 0 0,0 0 1 0 0,0-1-1 0 0,1 1 0 0 0,-1 0 0 0 0,0 0 1 0 0,0 0-1 0 0,0 0 0 0 0,0-1 1 0 0,0 1-1 0 0,0 0 0 0 0,0 0 1 0 0,0 0-1 0 0,0-1 0 0 0,0 1 0 0 0,1 0 1 0 0,-1-1-1 0 0,10 32-389 0 0,3 42-2502 0 0,-12-66 2262 0 0,9 47-2932 0 0,-10-53 3367 0 0,0 0 0 0 0,0 0 0 0 0,1 1 0 0 0,-1-1 1 0 0,1 0-1 0 0,-1 0 0 0 0,0 0 0 0 0,1 1 1 0 0,0-1-1 0 0,-1 0 0 0 0,1 0 0 0 0,0 0 0 0 0,0 0 1 0 0,-1 0-1 0 0,1 0 0 0 0,0-1 0 0 0,0 1 1 0 0,0 0-1 0 0,0 0 0 0 0,0 0 0 0 0,0-1 0 0 0,0 1 1 0 0,0-1-1 0 0,1 1 0 0 0,-1-1 0 0 0,0 1 1 0 0,0-1-1 0 0,0 0 0 0 0,1 1 0 0 0,-1-1 0 0 0,0 0 1 0 0,0 0-1 0 0,1 0 0 0 0,-1 0 0 0 0,0 0 1 0 0,2-1-1 0 0,6-2-674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1 102 116 0 0,'19'-101'5123'0'0,"-11"210"-1530"0"0,-1-28-3109 0 0,8 445-3153 0 0,-14-507 2218 0 0,0 8-1090 0 0,1-1 0 0 0,6 27 0 0 0,-7-45 508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5 532 0 0,'0'0'66'0'0,"0"-1"0"0"0,0 1 0 0 0,0 0 0 0 0,0 0 0 0 0,0 0 0 0 0,0 0 0 0 0,0-1 0 0 0,0 1 1 0 0,0 0-1 0 0,0 0 0 0 0,0 0 0 0 0,-1 0 0 0 0,1-1 0 0 0,0 1 0 0 0,0 0 0 0 0,0 0 0 0 0,0 0 0 0 0,0 0 0 0 0,0 0 0 0 0,0-1 0 0 0,-1 1 0 0 0,1 0 0 0 0,0 0 0 0 0,0 0 0 0 0,0 0 0 0 0,0 0 0 0 0,-1 0 1 0 0,1 0-1 0 0,0 0 0 0 0,0 0 0 0 0,0 0 0 0 0,0 0 0 0 0,-1 0 0 0 0,1 0 0 0 0,0 0 0 0 0,0 0 0 0 0,0 0 0 0 0,-1 0 0 0 0,1 0 0 0 0,0 0 0 0 0,0 0 0 0 0,0 0 0 0 0,0 0 0 0 0,-1 0 0 0 0,1 0 1 0 0,0 0-1 0 0,0 0 0 0 0,0 0 0 0 0,0 0 0 0 0,-1 0 0 0 0,1 1 0 0 0,0-1 0 0 0,0 0 0 0 0,0 0 0 0 0,-18 11 1187 0 0,-20 22-861 0 0,34-29 22 0 0,-9 8 112 0 0,0 1 1 0 0,1 0-1 0 0,1 1 1 0 0,-15 23-1 0 0,23-33-313 0 0,0 1-1 0 0,0-1 1 0 0,0 1-1 0 0,1 0 1 0 0,0 0-1 0 0,0 0 1 0 0,0 0-1 0 0,1 1 1 0 0,0-1-1 0 0,0 0 1 0 0,0 1-1 0 0,1-1 0 0 0,-1 1 1 0 0,1-1-1 0 0,1 1 1 0 0,-1-1-1 0 0,1 0 1 0 0,0 1-1 0 0,2 5 1 0 0,-1-7-135 0 0,0-1 1 0 0,0 0 0 0 0,1 0-1 0 0,-1 0 1 0 0,1 0 0 0 0,0-1-1 0 0,0 1 1 0 0,0-1-1 0 0,0 0 1 0 0,0 1 0 0 0,0-1-1 0 0,1-1 1 0 0,-1 1-1 0 0,1 0 1 0 0,-1-1 0 0 0,1 0-1 0 0,0 0 1 0 0,0 0 0 0 0,-1 0-1 0 0,1-1 1 0 0,0 1-1 0 0,5-1 1 0 0,10 1-32 0 0,-1 0-1 0 0,1-2 1 0 0,22-3 0 0 0,-22 2-48 0 0,1-2 0 0 0,-1-1 0 0 0,0-1 0 0 0,0 0 0 0 0,26-13 0 0 0,-37 16-25 0 0,0-2-1 0 0,1 1 0 0 0,-2-1 0 0 0,1 0 0 0 0,0-1 1 0 0,-1 0-1 0 0,0 0 0 0 0,-1 0 0 0 0,1-1 0 0 0,-1 0 0 0 0,0-1 1 0 0,-1 1-1 0 0,7-13 0 0 0,-10 16-32 0 0,-1 1-1 0 0,1-1 1 0 0,-1 0-1 0 0,0 0 1 0 0,0 1-1 0 0,0-1 1 0 0,-1 0-1 0 0,1 0 1 0 0,-1 0 0 0 0,0 0-1 0 0,0 1 1 0 0,-1-1-1 0 0,1 0 1 0 0,-1 0-1 0 0,0 0 1 0 0,0 0-1 0 0,0 1 1 0 0,0-1-1 0 0,-1 1 1 0 0,1-1 0 0 0,-1 1-1 0 0,0-1 1 0 0,0 1-1 0 0,0 0 1 0 0,0 0-1 0 0,-1 0 1 0 0,1 0-1 0 0,-1 0 1 0 0,0 0-1 0 0,0 1 1 0 0,0-1 0 0 0,0 1-1 0 0,0 0 1 0 0,-1 0-1 0 0,1 0 1 0 0,-1 1-1 0 0,1-1 1 0 0,-1 1-1 0 0,0 0 1 0 0,1 0 0 0 0,-1 0-1 0 0,0 0 1 0 0,0 0-1 0 0,0 1 1 0 0,0 0-1 0 0,1 0 1 0 0,-1 0-1 0 0,0 0 1 0 0,0 1-1 0 0,0-1 1 0 0,0 1 0 0 0,1 0-1 0 0,-1 0 1 0 0,0 1-1 0 0,1-1 1 0 0,-1 1-1 0 0,1 0 1 0 0,-1-1-1 0 0,1 2 1 0 0,0-1-1 0 0,0 0 1 0 0,0 1 0 0 0,0-1-1 0 0,-5 6 1 0 0,1 1 85 0 0,1 0 1 0 0,-1 0 0 0 0,1 1-1 0 0,1 0 1 0 0,0 0 0 0 0,1 0-1 0 0,-1 1 1 0 0,2 0 0 0 0,0-1-1 0 0,-3 18 1 0 0,4-22 48 0 0,1 0 0 0 0,0 0 0 0 0,1 1 0 0 0,0-1 0 0 0,0 0 0 0 0,0 0-1 0 0,0 0 1 0 0,1 0 0 0 0,0 0 0 0 0,0 0 0 0 0,1 0 0 0 0,0 0 0 0 0,0 0 0 0 0,0 0 0 0 0,1-1 0 0 0,0 1 0 0 0,0-1 0 0 0,0 1 0 0 0,0-1 0 0 0,8 8-1 0 0,-5-9-37 0 0,-1-1 0 0 0,1 0 0 0 0,0 0 0 0 0,0 0-1 0 0,0-1 1 0 0,0 0 0 0 0,0 0 0 0 0,1-1-1 0 0,-1 1 1 0 0,0-1 0 0 0,1-1 0 0 0,-1 1-1 0 0,1-1 1 0 0,-1 0 0 0 0,1-1 0 0 0,9-1-1 0 0,2-1-43 0 0,0 0 0 0 0,0-1 0 0 0,0-1-1 0 0,28-12 1 0 0,-44 16-58 0 0,0 0 0 0 0,0 1 1 0 0,0-1-1 0 0,0 0 0 0 0,0-1 0 0 0,0 1 0 0 0,0 0 0 0 0,-1-1 0 0 0,1 1 1 0 0,-1 0-1 0 0,1-1 0 0 0,-1 0 0 0 0,1 1 0 0 0,-1-1 0 0 0,0 0 0 0 0,0 0 0 0 0,0 0 1 0 0,0 0-1 0 0,0 0 0 0 0,1-3 0 0 0,-1 0-298 0 0,-1 1 0 0 0,0-1 1 0 0,0 0-1 0 0,0 0 0 0 0,-1 0 0 0 0,0 0 1 0 0,-1-6-1 0 0,-1-7-21 0 0,1 9 292 0 0,1 1 0 0 0,0-1 0 0 0,0 1 0 0 0,1-1 0 0 0,0 0 0 0 0,1 1 0 0 0,0-1 0 0 0,0 1 0 0 0,1-1 0 0 0,3-9 0 0 0,-4 14 36 0 0,1 0 0 0 0,1 0 0 0 0,-1 1 0 0 0,0-1 0 0 0,1 1 0 0 0,0 0 0 0 0,-1 0 0 0 0,1 0 0 0 0,1 0 0 0 0,-1 0 0 0 0,0 0 0 0 0,1 1 0 0 0,-1 0 0 0 0,1-1 0 0 0,0 2 0 0 0,0-1 0 0 0,0 0 0 0 0,0 1 0 0 0,0-1 0 0 0,0 1 0 0 0,0 0 0 0 0,6 0 0 0 0,135-25-4932 0 0,-107 17 3969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11 508 0 0,'32'-11'5471'0'0,"-49"15"-5079"0"0,8-2-117 0 0,1 1-1 0 0,-1-1 0 0 0,1 2 1 0 0,-1-1-1 0 0,1 1 0 0 0,0 0 1 0 0,1 1-1 0 0,-1-1 1 0 0,1 2-1 0 0,-9 7 0 0 0,11-9 76 0 0,2 0-1 0 0,-1 1 0 0 0,0-1 0 0 0,1 1 1 0 0,0 0-1 0 0,0 0 0 0 0,0 0 1 0 0,1 0-1 0 0,-1 0 0 0 0,1 1 1 0 0,0-1-1 0 0,1 1 0 0 0,0-1 0 0 0,-1 1 1 0 0,2 0-1 0 0,-1 11 0 0 0,1-7-56 0 0,1 1 0 0 0,1-1 0 0 0,0 0-1 0 0,0 0 1 0 0,1 1 0 0 0,1-1-1 0 0,-1-1 1 0 0,11 19 0 0 0,52 77 56 0 0,-6-11-358 0 0,-58-90-94 0 0,-1 0-1 0 0,0 0 0 0 0,0 0 1 0 0,0 1-1 0 0,-1-1 0 0 0,1 0 1 0 0,-1 0-1 0 0,0 1 0 0 0,0-1 0 0 0,-1 0 1 0 0,1 1-1 0 0,-1-1 0 0 0,0 0 1 0 0,0 0-1 0 0,0 0 0 0 0,-1 0 1 0 0,0 0-1 0 0,1 0 0 0 0,-1 0 1 0 0,-1 0-1 0 0,1-1 0 0 0,0 1 1 0 0,-4 3-1 0 0,2-1-483 0 0,0-1-1 0 0,-1 0 1 0 0,0 0 0 0 0,0 0-1 0 0,0 0 1 0 0,0-1 0 0 0,0 0-1 0 0,-1 0 1 0 0,0 0 0 0 0,0-1-1 0 0,0 0 1 0 0,0 0 0 0 0,-12 3-1 0 0,16-5 381 0 0,0-1 0 0 0,0 0 1 0 0,0 1-1 0 0,0-1 0 0 0,0 0 0 0 0,0 0 0 0 0,0 0 0 0 0,0 0 0 0 0,0-1 0 0 0,0 1 0 0 0,0-1 0 0 0,0 1 0 0 0,0-1 0 0 0,1 1 0 0 0,-1-1 0 0 0,0 0 0 0 0,0 0 0 0 0,0 0 0 0 0,1 0 0 0 0,-1 0 0 0 0,0-1 0 0 0,1 1 0 0 0,-1 0 1 0 0,1-1-1 0 0,0 1 0 0 0,-1-1 0 0 0,1 0 0 0 0,0 1 0 0 0,-1-3 0 0 0,-8-13-876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15 104 0 0,'1'-1'223'0'0,"-1"0"0"0"0,1 0 0 0 0,0 0 0 0 0,0 0 0 0 0,0 0 0 0 0,0 0 0 0 0,0 0 0 0 0,0 0 0 0 0,0 0 1 0 0,0 1-1 0 0,0-1 0 0 0,0 0 0 0 0,0 1 0 0 0,0-1 0 0 0,1 1 0 0 0,-1-1 0 0 0,0 1 0 0 0,2-1 0 0 0,-3 2-32 0 0,1-1-1 0 0,-1 1 1 0 0,0-1-1 0 0,1 1 1 0 0,-1-1 0 0 0,0 1-1 0 0,1 0 1 0 0,-1-1-1 0 0,0 1 1 0 0,0 0-1 0 0,0-1 1 0 0,1 1 0 0 0,-1 0-1 0 0,0-1 1 0 0,0 1-1 0 0,0 0 1 0 0,0-1 0 0 0,0 1-1 0 0,0 0 1 0 0,0-1-1 0 0,-1 1 1 0 0,1 0-1 0 0,0 0 1 0 0,-16 59 5736 0 0,14-53-5927 0 0,-51 196 3543 0 0,41-137-3857 0 0,2 0 0 0 0,-3 114 0 0 0,13-166-394 0 0,1-1 1 0 0,0 1-1 0 0,0 0 1 0 0,2-1-1 0 0,-1 1 1 0 0,9 20 0 0 0,-8-26-132 0 0,0-1 1 0 0,1 1-1 0 0,0-1 1 0 0,1 0-1 0 0,0-1 1 0 0,0 1-1 0 0,0-1 1 0 0,1 0-1 0 0,0 0 1 0 0,0-1-1 0 0,0 1 1 0 0,9 4-1 0 0,-1-1-572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8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423 114 592 0 0,'0'-3'232'0'0,"-1"0"-1"0"0,1 1 1 0 0,-1-1 0 0 0,0 0-1 0 0,0 0 1 0 0,0 1-1 0 0,0-1 1 0 0,0 1 0 0 0,-1-1-1 0 0,1 1 1 0 0,-1-1 0 0 0,0 1-1 0 0,0 0 1 0 0,0 0-1 0 0,0 0 1 0 0,0 0 0 0 0,0 0-1 0 0,0 0 1 0 0,-1 1 0 0 0,1-1-1 0 0,-1 1 1 0 0,1-1 0 0 0,-1 1-1 0 0,1 0 1 0 0,-6-2-1 0 0,-11-3-139 0 0,0 0 0 0 0,-35-5 0 0 0,31 7 212 0 0,-6-2-306 0 0,-92-16-1048 0 0,107 21 150 0 0,1 1-1 0 0,-1 0 0 0 0,-24 3 1 0 0,20 2-315 0 0,7 1 114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72 412 0 0,'3'-16'2091'0'0,"-2"15"-2044"0"0,-1 1 1 0 0,0-1-1 0 0,1 0 1 0 0,-1 0-1 0 0,0 1 1 0 0,0-1-1 0 0,1 0 1 0 0,-1 0-1 0 0,0 1 1 0 0,0-1 0 0 0,0 0-1 0 0,0 0 1 0 0,0 1-1 0 0,0-1 1 0 0,0 0-1 0 0,0 0 1 0 0,0 0-1 0 0,-1 1 1 0 0,1-1-1 0 0,0 0 1 0 0,0 1 0 0 0,-1-1-1 0 0,1 0 1 0 0,0 0-1 0 0,-1 1 1 0 0,1-1-1 0 0,-1 1 1 0 0,1-1-1 0 0,-1 0 1 0 0,1 1-1 0 0,-1-1 1 0 0,0 1-1 0 0,1-1 1 0 0,-1 1 0 0 0,1-1-1 0 0,-1 1 1 0 0,0 0-1 0 0,1-1 1 0 0,-1 1-1 0 0,0 0 1 0 0,0 0-1 0 0,1-1 1 0 0,-3 1-1 0 0,-3-3 135 0 0,0 1 0 0 0,-1-1 0 0 0,1 2 0 0 0,-1-1 0 0 0,0 0 0 0 0,1 1-1 0 0,-1 1 1 0 0,0-1 0 0 0,0 1 0 0 0,0 0 0 0 0,1 1 0 0 0,-1-1 0 0 0,0 1-1 0 0,0 1 1 0 0,1-1 0 0 0,-1 1 0 0 0,0 0 0 0 0,1 1 0 0 0,0-1-1 0 0,0 1 1 0 0,-8 5 0 0 0,7-3-25 0 0,-1 1 0 0 0,2 0 0 0 0,-1 0 0 0 0,1 0-1 0 0,0 0 1 0 0,0 1 0 0 0,0 0 0 0 0,1 0 0 0 0,1 1 0 0 0,-1 0 0 0 0,1-1-1 0 0,0 1 1 0 0,1 1 0 0 0,0-1 0 0 0,0 0 0 0 0,-2 10 0 0 0,4-10-85 0 0,-9 50 629 0 0,10-57-613 0 0,-1 1 0 0 0,1 0 0 0 0,0-1 0 0 0,0 1 0 0 0,0-1 0 0 0,0 1 0 0 0,0 0 0 0 0,0-1 0 0 0,0 1-1 0 0,0 0 1 0 0,1-1 0 0 0,-1 1 0 0 0,1-1 0 0 0,-1 1 0 0 0,1-1 0 0 0,-1 1 0 0 0,1-1 0 0 0,0 1 0 0 0,0-1 0 0 0,0 0 0 0 0,0 1 0 0 0,0-1 0 0 0,0 0 0 0 0,0 0 0 0 0,0 0-1 0 0,1 1 1 0 0,0 0 0 0 0,0-2-50 0 0,0 0 0 0 0,0 0 0 0 0,0 0 0 0 0,0 0 0 0 0,0 0 0 0 0,0 0 1 0 0,0-1-1 0 0,-1 1 0 0 0,1-1 0 0 0,0 1 0 0 0,0-1 0 0 0,0 0 0 0 0,-1 0 0 0 0,1 1 0 0 0,0-1 0 0 0,-1 0 0 0 0,1-1 0 0 0,-1 1 0 0 0,1 0 0 0 0,-1 0 0 0 0,2-2 0 0 0,29-34-38 0 0,-25 29 41 0 0,8-13-35 0 0,0 0 0 0 0,-2-1 0 0 0,-1 0 0 0 0,0-1 0 0 0,-2 0-1 0 0,0-1 1 0 0,7-29 0 0 0,-17 53 1 0 0,0-1 0 0 0,0 1 0 0 0,-1 0 0 0 0,1 0-1 0 0,0 0 1 0 0,0-1 0 0 0,0 1 0 0 0,0 0 0 0 0,0 0 0 0 0,0 0 0 0 0,0 0 0 0 0,0-1 0 0 0,0 1-1 0 0,0 0 1 0 0,0 0 0 0 0,0 0 0 0 0,0-1 0 0 0,0 1 0 0 0,0 0 0 0 0,0 0 0 0 0,0 0-1 0 0,0-1 1 0 0,0 1 0 0 0,0 0 0 0 0,0 0 0 0 0,1 0 0 0 0,-1-1 0 0 0,0 1 0 0 0,0 0-1 0 0,0 0 1 0 0,0 0 0 0 0,0 0 0 0 0,0 0 0 0 0,1-1 0 0 0,-1 1 0 0 0,0 0 0 0 0,0 0 0 0 0,0 0-1 0 0,0 0 1 0 0,1 0 0 0 0,-1 0 0 0 0,0 0 0 0 0,0 0 0 0 0,0 0 0 0 0,1 0 0 0 0,-1-1-1 0 0,0 1 1 0 0,0 0 0 0 0,0 0 0 0 0,1 0 0 0 0,-1 0 0 0 0,0 0 0 0 0,0 0 0 0 0,0 0-1 0 0,1 1 1 0 0,-1-1 0 0 0,0 0 0 0 0,0 0 0 0 0,0 0 0 0 0,1 0 0 0 0,-1 0 0 0 0,0 0 0 0 0,0 0-1 0 0,0 0 1 0 0,0 0 0 0 0,1 1 0 0 0,-1-1 0 0 0,0 0 0 0 0,8 22 132 0 0,5 41-465 0 0,-12-58 251 0 0,5 32-612 0 0,9 47-2092 0 0,-13-79 2336 0 0,-1 0 0 0 0,1 1 0 0 0,0-1 0 0 0,0 0 0 0 0,1 0 0 0 0,0 0-1 0 0,0 0 1 0 0,0 0 0 0 0,0-1 0 0 0,0 0 0 0 0,8 7 0 0 0,-9-10 251 0 0,0 0 0 0 0,0 0-1 0 0,0 0 1 0 0,0 0 0 0 0,0-1 0 0 0,0 1 0 0 0,0-1-1 0 0,0 0 1 0 0,1 1 0 0 0,-1-1 0 0 0,0 0 0 0 0,0 0-1 0 0,0-1 1 0 0,1 1 0 0 0,-1 0 0 0 0,0-1 0 0 0,0 1-1 0 0,0-1 1 0 0,0 0 0 0 0,0 1 0 0 0,0-1 0 0 0,0 0-1 0 0,0 0 1 0 0,0-1 0 0 0,0 1 0 0 0,-1 0 0 0 0,1-1-1 0 0,2-2 1 0 0,16-13-890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22 624 0 0,'-10'-20'2226'0'0,"0"18"652"0"0,8 5-2503 0 0,0-1 0 0 0,0 1-1 0 0,0 0 1 0 0,0 0 0 0 0,0 0-1 0 0,0 0 1 0 0,1 0 0 0 0,-1 0-1 0 0,-1 5 1 0 0,-45 119 5063 0 0,9 10-3540 0 0,31-106-2563 0 0,2 1 0 0 0,2 0 0 0 0,1 0 0 0 0,1 0 0 0 0,2 0 0 0 0,6 53 0 0 0,-5-77 74 0 0,0-1 0 0 0,1 0 0 0 0,0 0 1 0 0,0 0-1 0 0,1 0 0 0 0,0-1 0 0 0,5 10 1 0 0,-6-14 304 0 0,0 1 0 0 0,-1-1 0 0 0,1 1 0 0 0,1-1 1 0 0,-1 1-1 0 0,0-1 0 0 0,1 0 0 0 0,-1 0 0 0 0,1 0 1 0 0,-1-1-1 0 0,1 1 0 0 0,0-1 0 0 0,0 1 0 0 0,0-1 1 0 0,0 0-1 0 0,0 0 0 0 0,0 0 0 0 0,0 0 0 0 0,3 0 0 0 0,14-1-1007 0 0</inkml:trace>
  <inkml:trace contextRef="#ctx0" brushRef="#br0" timeOffset="1">533 363 552 0 0,'0'-1'138'0'0,"-1"-1"-1"0"0,1 1 1 0 0,0-1-1 0 0,-1 1 1 0 0,0 0-1 0 0,1-1 1 0 0,-1 1 0 0 0,0 0-1 0 0,0-1 1 0 0,1 1-1 0 0,-1 0 1 0 0,0 0-1 0 0,0-1 1 0 0,-1 1 0 0 0,1 0-1 0 0,0 0 1 0 0,0 0-1 0 0,0 1 1 0 0,-1-1-1 0 0,1 0 1 0 0,0 0-1 0 0,-1 1 1 0 0,1-1 0 0 0,-1 0-1 0 0,1 1 1 0 0,-1 0-1 0 0,1-1 1 0 0,-1 1-1 0 0,1 0 1 0 0,-1 0 0 0 0,1 0-1 0 0,-1 0 1 0 0,1 0-1 0 0,-3 0 1 0 0,-66 4 742 0 0,52-2-489 0 0,-207 8-429 0 0,74-11-4815 0 0,123 0 3682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48 24575,'0'-2'0,"0"1"0,0-1 0,0 0 0,0 0 0,1 1 0,-1-1 0,0 0 0,1 0 0,-1 1 0,1-1 0,0 1 0,0-1 0,0 0 0,0 1 0,0 0 0,0-1 0,0 1 0,0-1 0,0 1 0,0 0 0,1 0 0,-1 0 0,1 0 0,1-1 0,1 0 0,0 0 0,0 1 0,0 0 0,0 0 0,1 0 0,-1 0 0,0 1 0,0 0 0,9 0 0,3 1 0,0 2 0,0 0 0,0 0 0,22 8 0,-15 0 0,-1 0 0,0 1 0,-1 1 0,0 1 0,-1 1 0,-1 0 0,0 2 0,-2 0 0,1 1 0,-2 1 0,-1 0 0,0 2 0,-1-1 0,-1 2 0,15 34 0,-22-40 0,0 0 0,-1 1 0,-1-1 0,-1 1 0,0 0 0,-1 0 0,-1 0 0,0 0 0,-2 0 0,0 0 0,0 0 0,-2 0 0,0 0 0,-1-1 0,-1 1 0,0-1 0,-1 0 0,-1-1 0,-1 1 0,0-1 0,0-1 0,-2 1 0,0-2 0,0 1 0,-2-1 0,1-1 0,-2 0 0,1-1 0,-2 0 0,1-1 0,-1 0 0,-1-1 0,0-1 0,0 0 0,-30 10 0,12-7 0,-1-1 0,0-2 0,-1-1 0,0-2 0,-40 1 0,60-5 0,0-1 0,-1-1 0,1 0 0,0-1 0,0-1 0,0 0 0,0-1 0,1-1 0,0 0 0,-1-1 0,2 0 0,-1-1 0,1-1 0,-17-12 0,21 11 0,1 0 0,0-1 0,0 0 0,1-1 0,0 1 0,0-1 0,1-1 0,1 1 0,0-1 0,1 0 0,0-1 0,1 1 0,0 0 0,-2-26 0,1-8 0,3 0 0,6-81 0,3 49-682,18-77-1,-15 107-6143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6:5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12 106 624 0 0,'3'17'9120'0'0,"7"-8"-3687"0"0,-8-9-5180 0 0,0 1 0 0 0,0-1 0 0 0,0 1 1 0 0,0-1-1 0 0,0 0 0 0 0,1 0 1 0 0,-1 0-1 0 0,0 0 0 0 0,0 0 0 0 0,0 0 1 0 0,0-1-1 0 0,4 0 0 0 0,1-1-572 0 0,1-1-1 0 0,-1 1 1 0 0,0-2-1 0 0,0 1 1 0 0,0-1-1 0 0,12-8 1 0 0,-13 6-316 0 0,-1 1 0 0 0,0-1 1 0 0,-1 0-1 0 0,0 0 0 0 0,6-10 0 0 0,-8 14 443 0 0,-1 1 0 0 0,0-1-1 0 0,0 1 1 0 0,0-1 0 0 0,0 0 0 0 0,-1 0-1 0 0,1 1 1 0 0,0-1 0 0 0,-1 0-1 0 0,1 0 1 0 0,-1 0 0 0 0,0 0-1 0 0,1 0 1 0 0,-1 1 0 0 0,0-1 0 0 0,0 0-1 0 0,0 0 1 0 0,-1 0 0 0 0,1 0-1 0 0,0 0 1 0 0,-1 0 0 0 0,1 0-1 0 0,-1 1 1 0 0,1-1 0 0 0,-1 0 0 0 0,0 0-1 0 0,-1-1 1 0 0,0 2 167 0 0,1 0 0 0 0,-1 1-1 0 0,0-1 1 0 0,1 1 0 0 0,-1 0 0 0 0,1-1 0 0 0,-1 1-1 0 0,0 0 1 0 0,0 0 0 0 0,1 0 0 0 0,-1 0 0 0 0,0 0 0 0 0,1 0-1 0 0,-1 1 1 0 0,0-1 0 0 0,1 1 0 0 0,-1-1 0 0 0,1 1-1 0 0,-1-1 1 0 0,0 1 0 0 0,1 0 0 0 0,-1 0 0 0 0,1 0-1 0 0,0 0 1 0 0,-1 0 0 0 0,1 0 0 0 0,0 0 0 0 0,0 0 0 0 0,-2 2-1 0 0,-36 38 663 0 0,30-28-18 0 0,0 0 0 0 0,1 0-1 0 0,1 1 1 0 0,0 0 0 0 0,1 0 0 0 0,1 1-1 0 0,-7 26 1 0 0,10-34-419 0 0,1 0 0 0 0,0 0 0 0 0,0 0 0 0 0,1 0 1 0 0,0 0-1 0 0,0 0 0 0 0,1 1 0 0 0,-1-1 0 0 0,2 0 0 0 0,-1 0 0 0 0,1 0 0 0 0,0 0 1 0 0,0-1-1 0 0,1 1 0 0 0,0-1 0 0 0,0 1 0 0 0,1-1 0 0 0,-1 0 0 0 0,7 7 0 0 0,-4-7-466 0 0,0 0-1 0 0,0-1 1 0 0,1 0-1 0 0,0 0 1 0 0,0-1-1 0 0,1 1 1 0 0,-1-1-1 0 0,1-1 0 0 0,0 0 1 0 0,-1 0-1 0 0,2 0 1 0 0,8 1-1 0 0,-9-2-551 0 0,0-1 1 0 0,1 0-1 0 0,-1 0 1 0 0,0 0-1 0 0,1-1 0 0 0,-1 0 1 0 0,1-1-1 0 0,-1 0 0 0 0,0 0 1 0 0,1-1-1 0 0,-1 0 0 0 0,8-3 1 0 0,-6-1-474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0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0 392 204 0 0,'9'6'3730'0'0,"1"8"-2161"0"0,-8-3-1084 0 0,-1 0 0 0 0,0 0 1 0 0,0 0-1 0 0,-3 22 0 0 0,3 30 566 0 0,5 0-110 0 0,-6-63-942 0 0,0 0 0 0 0,0 0 0 0 0,0 0 0 0 0,0-1 0 0 0,0 1 0 0 0,0 0 0 0 0,0 0 0 0 0,0 0 0 0 0,0 0 0 0 0,0 0 0 0 0,1 0 0 0 0,-1 0 0 0 0,0 0 0 0 0,0 0 1 0 0,0 0-1 0 0,0 0 0 0 0,0 0 0 0 0,0 0 0 0 0,0 0 0 0 0,0 0 0 0 0,0 0 0 0 0,0 0 0 0 0,0 0 0 0 0,0 0 0 0 0,0 0 0 0 0,1 0 0 0 0,-1 0 0 0 0,0 0 0 0 0,0 0 0 0 0,0 0 0 0 0,0 0 0 0 0,0 0 0 0 0,0 0 0 0 0,0 0 0 0 0,0 0 0 0 0,0 0 0 0 0,0 0 0 0 0,0 0 0 0 0,0 0 1 0 0,0 0-1 0 0,1 0 0 0 0,-1 0 0 0 0,0 0 0 0 0,0 0 0 0 0,0 0 0 0 0,0 0 0 0 0,0 0 0 0 0,0 0 0 0 0,0 0 0 0 0,0 0 0 0 0,0 1 0 0 0,0-1 0 0 0,0 0 0 0 0,0 0 0 0 0,0 0 0 0 0,0 0 0 0 0,7-12-45 0 0,6-14-9 0 0,35-131-649 0 0,-38 124 540 0 0,-9 27 219 0 0,0 1 0 0 0,1-1 0 0 0,-1 0-1 0 0,1 1 1 0 0,1 0 0 0 0,-1-1 0 0 0,5-6 0 0 0,-7 12-34 0 0,0 0 1 0 0,0 0-1 0 0,1-1 1 0 0,-1 1-1 0 0,0 0 1 0 0,0 0-1 0 0,0 0 1 0 0,1 0-1 0 0,-1 0 1 0 0,0-1-1 0 0,0 1 1 0 0,0 0-1 0 0,1 0 1 0 0,-1 0-1 0 0,0 0 1 0 0,0 0-1 0 0,1 0 1 0 0,-1 0-1 0 0,0 0 1 0 0,0 0-1 0 0,1 0 1 0 0,-1 0-1 0 0,0 0 1 0 0,0 0-1 0 0,1 0 1 0 0,-1 0-1 0 0,0 0 1 0 0,0 0-1 0 0,1 0 1 0 0,-1 0-1 0 0,0 0 1 0 0,0 1-1 0 0,0-1 1 0 0,1 0-1 0 0,-1 0 1 0 0,0 0 0 0 0,0 0-1 0 0,0 0 1 0 0,1 1-1 0 0,-1-1 1 0 0,0 0-1 0 0,0 0 1 0 0,11 15 270 0 0,3 16-166 0 0,-1 10-29 0 0,-9-26-66 0 0,1-1 0 0 0,13 28 1 0 0,-18-42-38 0 0,0 0-1 0 0,1 1 1 0 0,-1-1 0 0 0,1 0 0 0 0,-1 0 0 0 0,1 1 0 0 0,-1-1 0 0 0,1 0-1 0 0,-1 0 1 0 0,1 0 0 0 0,-1 1 0 0 0,1-1 0 0 0,-1 0 0 0 0,1 0 0 0 0,-1 0-1 0 0,1 0 1 0 0,-1 0 0 0 0,1 0 0 0 0,-1 0 0 0 0,1 0 0 0 0,-1 0 0 0 0,1 0-1 0 0,-1 0 1 0 0,1-1 0 0 0,-1 1 0 0 0,1 0 0 0 0,-1 0 0 0 0,1 0 0 0 0,-1-1-1 0 0,1 1 1 0 0,-1 0 0 0 0,1-1 0 0 0,-1 1 0 0 0,0 0 0 0 0,1-1 0 0 0,-1 1-1 0 0,0 0 1 0 0,1-1 0 0 0,-1 1 0 0 0,0-1 0 0 0,1 1 0 0 0,-1-1-1 0 0,0 0 1 0 0,23-26-409 0 0,-17 19 230 0 0,19-30-562 0 0,-21 30 565 0 0,1 0 0 0 0,0 1 0 0 0,0 0 1 0 0,11-12-1 0 0,-15 18 173 0 0,0 0 1 0 0,0 0-1 0 0,0 0 1 0 0,0 0 0 0 0,0 0-1 0 0,1 0 1 0 0,-1 1-1 0 0,0-1 1 0 0,0 0-1 0 0,0 1 1 0 0,1-1 0 0 0,-1 1-1 0 0,0-1 1 0 0,1 1-1 0 0,-1 0 1 0 0,0 0-1 0 0,1-1 1 0 0,-1 1 0 0 0,0 0-1 0 0,3 0 1 0 0,-2 1 9 0 0,0 0 0 0 0,1 0-1 0 0,-1 1 1 0 0,0-1 0 0 0,0 0 0 0 0,0 1 0 0 0,0-1 0 0 0,0 1 0 0 0,-1 0 0 0 0,1 0 0 0 0,0-1 0 0 0,1 4-1 0 0,7 8 55 0 0,-3-4 22 0 0,0-1 1 0 0,0 1 0 0 0,1-1-1 0 0,0-1 1 0 0,1 1 0 0 0,10 6 0 0 0,-16-12-72 0 0,0-1 0 0 0,0 0 0 0 0,0 1 1 0 0,1-1-1 0 0,-1 0 0 0 0,0-1 1 0 0,0 1-1 0 0,1 0 0 0 0,-1-1 1 0 0,0 0-1 0 0,1 0 0 0 0,-1 0 0 0 0,0 0 1 0 0,1 0-1 0 0,-1-1 0 0 0,0 0 1 0 0,0 1-1 0 0,1-1 0 0 0,-1-1 1 0 0,0 1-1 0 0,0 0 0 0 0,0-1 1 0 0,0 1-1 0 0,0-1 0 0 0,4-3 0 0 0,1-1-74 0 0,-1 0-1 0 0,-1 0 1 0 0,1 0-1 0 0,-1-1 1 0 0,0 0-1 0 0,0 0 0 0 0,-1 0 1 0 0,0-1-1 0 0,0 0 1 0 0,4-10-1 0 0,-6 12-92 0 0,0-1 0 0 0,-1 1 0 0 0,0 0 1 0 0,0-1-1 0 0,-1 0 0 0 0,1 1 0 0 0,-2-1 0 0 0,1 0 0 0 0,-1 0 1 0 0,0 0-1 0 0,0 1 0 0 0,-1-1 0 0 0,1 0 0 0 0,-4-10 1 0 0,4 16 143 0 0,0 0 0 0 0,-1 1 0 0 0,1-1 0 0 0,0 0 0 0 0,0 1 0 0 0,-1-1 0 0 0,1 0 0 0 0,0 1 0 0 0,-1-1 0 0 0,1 1 0 0 0,-1-1 0 0 0,1 1 0 0 0,-1-1 0 0 0,1 1 0 0 0,-1-1 0 0 0,1 1 0 0 0,-1-1 0 0 0,1 1 0 0 0,-1-1 0 0 0,0 1 0 0 0,1 0 0 0 0,-1 0 0 0 0,0-1 0 0 0,1 1 0 0 0,-1 0 0 0 0,0 0 0 0 0,1 0 0 0 0,-1-1 0 0 0,0 1 0 0 0,0 0 0 0 0,0 0 0 0 0,-25 11-115 0 0,-17 27 307 0 0,30-21 217 0 0,1 1 0 0 0,1 1 0 0 0,0 0 0 0 0,1 0 0 0 0,1 1-1 0 0,1 0 1 0 0,1 0 0 0 0,1 1 0 0 0,0 0 0 0 0,2 0 0 0 0,0 1-1 0 0,0 31 1 0 0,4-52-375 0 0,-1 1 0 0 0,1-1 0 0 0,0 0 0 0 0,0 1 0 0 0,1-1 0 0 0,-1 0-1 0 0,0 0 1 0 0,0 1 0 0 0,1-1 0 0 0,-1 0 0 0 0,0 0 0 0 0,1 1 0 0 0,-1-1 0 0 0,1 0 0 0 0,0 0-1 0 0,-1 0 1 0 0,1 0 0 0 0,0 0 0 0 0,0 0 0 0 0,-1 0 0 0 0,1 0 0 0 0,0 0 0 0 0,0 0 0 0 0,0-1-1 0 0,0 1 1 0 0,0 0 0 0 0,2 1 0 0 0,0-2-15 0 0,-1 1 0 0 0,1-1 1 0 0,0 0-1 0 0,-1 1 0 0 0,1-1 0 0 0,0 0 0 0 0,-1-1 0 0 0,1 1 1 0 0,0 0-1 0 0,-1-1 0 0 0,1 0 0 0 0,3-1 0 0 0,9-3-68 0 0,-1-1-1 0 0,0-1 1 0 0,18-12 0 0 0,-13 5-36 0 0,0-2 0 0 0,-1 0 0 0 0,-1 0 0 0 0,-1-2 0 0 0,0 0 0 0 0,-2-1 0 0 0,0 0 0 0 0,16-30 0 0 0,-25 152 1332 0 0,0 11-1050 0 0,-5-114-176 0 0,0 0 1 0 0,0 0 0 0 0,0 1 0 0 0,0-1 0 0 0,0 0-1 0 0,-1 0 1 0 0,1 1 0 0 0,0-1 0 0 0,0 0-1 0 0,0 1 1 0 0,0-1 0 0 0,0 0 0 0 0,0 0-1 0 0,0 1 1 0 0,0-1 0 0 0,0 0 0 0 0,0 1-1 0 0,1-1 1 0 0,-1 0 0 0 0,0 0 0 0 0,0 1 0 0 0,0-1-1 0 0,0 0 1 0 0,0 0 0 0 0,0 1 0 0 0,1-1-1 0 0,-1 0 1 0 0,0 0 0 0 0,0 0 0 0 0,0 1-1 0 0,0-1 1 0 0,1 0 0 0 0,-1 0 0 0 0,0 0-1 0 0,0 1 1 0 0,1-1 0 0 0,-1 0 0 0 0,0 0 0 0 0,0 0-1 0 0,1 0 1 0 0,-1 0 0 0 0,0 0 0 0 0,1 0-1 0 0,-1 0 1 0 0,0 0 0 0 0,0 0 0 0 0,1 0-1 0 0,-1 0 1 0 0,0 0 0 0 0,0 0 0 0 0,1 0-1 0 0,-1 0 1 0 0,1 0 0 0 0,16-15 55 0 0,11-24-92 0 0,-18 22-21 0 0,-6 9 81 0 0,0 1-1 0 0,1-1 1 0 0,0 1 0 0 0,0 0-1 0 0,13-12 1 0 0,-15 16-48 0 0,0 1 1 0 0,0 0-1 0 0,0 1 0 0 0,0-1 1 0 0,1 0-1 0 0,-1 1 0 0 0,1 0 1 0 0,-1-1-1 0 0,1 1 0 0 0,0 1 0 0 0,-1-1 1 0 0,1 1-1 0 0,0-1 0 0 0,0 1 1 0 0,-1 0-1 0 0,1 0 0 0 0,6 2 1 0 0,-4-2-284 0 0,-1 0 1 0 0,1 0-1 0 0,0-1 0 0 0,0 0 1 0 0,-1 0-1 0 0,1 0 1 0 0,0 0-1 0 0,-1-1 0 0 0,0 0 1 0 0,1 0-1 0 0,-1-1 1 0 0,0 1-1 0 0,0-1 1 0 0,0 0-1 0 0,0-1 0 0 0,-1 1 1 0 0,1-1-1 0 0,-1 0 1 0 0,0 0-1 0 0,0 0 0 0 0,0 0 1 0 0,-1-1-1 0 0,4-6 1 0 0,9-15-295 0 0,-1 0 1 0 0,-1 0 0 0 0,14-40-1 0 0,-6 15-128 0 0,-10 20 496 0 0,14-47 0 0 0,-3 4 1959 0 0,-14 53 698 0 0,-7 26-709 0 0,-11 43 357 0 0,3-17-896 0 0,-26 161 2630 0 0,24-156-3645 0 0,2-8-145 0 0,-9 57-309 0 0,14-78-64 0 0,0 0 0 0 0,1 1 0 0 0,0-1 0 0 0,1 0 1 0 0,-1 0-1 0 0,1 0 0 0 0,1 0 0 0 0,-1 0 0 0 0,5 9 1 0 0,-5-14 88 0 0,0 0 0 0 0,0 0 0 0 0,0 0 0 0 0,0 0 0 0 0,1 0 0 0 0,-1 0 0 0 0,1-1 0 0 0,-1 1 0 0 0,1-1 0 0 0,0 1 0 0 0,-1-1 0 0 0,1 1 1 0 0,0-1-1 0 0,0 0 0 0 0,0 0 0 0 0,0 0 0 0 0,0 0 0 0 0,0-1 0 0 0,1 1 0 0 0,-1 0 0 0 0,0-1 0 0 0,0 1 0 0 0,0-1 0 0 0,1 0 0 0 0,-1 0 0 0 0,3 0 1 0 0,10-1-1229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0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22 260 0 0,'0'-1'143'0'0,"0"0"0"0"0,-1 0-1 0 0,1 0 1 0 0,-1 0 0 0 0,1 0 0 0 0,-1 0 0 0 0,1 0-1 0 0,-1 0 1 0 0,0 0 0 0 0,1 0 0 0 0,-1 0 0 0 0,0 0-1 0 0,0 0 1 0 0,0 0 0 0 0,0 0 0 0 0,0 1 0 0 0,0-1-1 0 0,0 0 1 0 0,0 1 0 0 0,0-1 0 0 0,0 1 0 0 0,0-1-1 0 0,0 1 1 0 0,0 0 0 0 0,0-1 0 0 0,-1 1 0 0 0,1 0-1 0 0,0 0 1 0 0,0 0 0 0 0,0-1 0 0 0,-3 2 0 0 0,-48-2 686 0 0,38 2-418 0 0,-200 4 384 0 0,1 12-5434 0 0,175-11 3377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9 648 0 0,'4'-9'13435'0'0,"2"192"-7509"0"0,36 238-5804 0 0,-26-272-140 0 0,-15-140 104 0 0,5 15-589 0 0,-1-23 62 0 0,1-13 93 0 0,12-54 24 0 0,-14 49 309 0 0,0 1 0 0 0,1 0 0 0 0,11-26-1 0 0,-14 39 27 0 0,-1 0 0 0 0,1 0-1 0 0,-1 0 1 0 0,1 0-1 0 0,0 0 1 0 0,0 0 0 0 0,1 1-1 0 0,-1-1 1 0 0,0 1-1 0 0,1-1 1 0 0,0 1 0 0 0,-1 0-1 0 0,1 0 1 0 0,0 0-1 0 0,0 0 1 0 0,0 1 0 0 0,0-1-1 0 0,0 1 1 0 0,1 0-1 0 0,-1 0 1 0 0,0 0 0 0 0,1 0-1 0 0,-1 0 1 0 0,5 0-1 0 0,-2 2-13 0 0,0 0 0 0 0,1 0 0 0 0,-1 0 0 0 0,0 1 0 0 0,0 0-1 0 0,0 0 1 0 0,0 0 0 0 0,0 1 0 0 0,0 0 0 0 0,-1 0 0 0 0,1 0 0 0 0,7 7-1 0 0,4 5-870 0 0,0 0-1 0 0,25 29 1 0 0,-7-7-4242 0 0,2-4-4341 0 0,-32-28 7923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0 792 0 0,'-14'5'7039'0'0,"-1"2"-6250"0"0,1 0 0 0 0,0 1 0 0 0,-25 18 1 0 0,24-13-130 0 0,2 2 0 0 0,0 0 0 0 0,0 0 0 0 0,2 1 0 0 0,-12 20 0 0 0,17-25-357 0 0,0 0 0 0 0,1 0 0 0 0,0 1 0 0 0,1-1 0 0 0,0 1 0 0 0,1 0 0 0 0,0 0 0 0 0,1 0 0 0 0,-1 19 0 0 0,3-28-257 0 0,0 1 1 0 0,1-1 0 0 0,-1 1-1 0 0,1-1 1 0 0,0 0-1 0 0,0 1 1 0 0,0-1 0 0 0,1 0-1 0 0,-1 0 1 0 0,1 1 0 0 0,0-1-1 0 0,-1-1 1 0 0,1 1 0 0 0,1 0-1 0 0,-1 0 1 0 0,0-1 0 0 0,1 1-1 0 0,-1-1 1 0 0,1 0-1 0 0,0 0 1 0 0,0 0 0 0 0,0 0-1 0 0,0 0 1 0 0,0 0 0 0 0,0-1-1 0 0,0 0 1 0 0,0 1 0 0 0,1-1-1 0 0,-1-1 1 0 0,0 1 0 0 0,6 0-1 0 0,14 3-670 0 0,0-1 0 0 0,0-1 0 0 0,41-3 0 0 0,-34 0-2141 0 0,-28 1 2179 0 0,0 0-1 0 0,0 0 1 0 0,0-1 0 0 0,0 1 0 0 0,0-1 0 0 0,0 0 0 0 0,0 1 0 0 0,0-1 0 0 0,0 0-1 0 0,0 0 1 0 0,0-1 0 0 0,-1 1 0 0 0,1 0 0 0 0,0 0 0 0 0,-1-1 0 0 0,1 1 0 0 0,-1-1-1 0 0,0 1 1 0 0,2-4 0 0 0,2-3-932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8 676 0 0,'0'-1'272'0'0,"-1"0"0"0"0,0 1 0 0 0,0-1-1 0 0,0 1 1 0 0,0-1 0 0 0,0 0 0 0 0,0 1 0 0 0,0 0 0 0 0,0-1-1 0 0,0 1 1 0 0,0 0 0 0 0,0-1 0 0 0,0 1 0 0 0,0 0 0 0 0,0 0-1 0 0,0 0 1 0 0,0 0 0 0 0,0 0 0 0 0,0 0 0 0 0,0 0 0 0 0,0 0-1 0 0,0 0 1 0 0,0 1 0 0 0,0-1 0 0 0,0 0 0 0 0,-1 1 0 0 0,-36 6 866 0 0,36-7-858 0 0,-44 9-638 0 0,-53 2-1 0 0,38-5-5527 0 0,51-5 4463 0 0,1 2 167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0 580 0 0,'-10'12'10494'0'0,"-28"41"-6159"0"0,29-29-3888 0 0,0 0-1 0 0,1 1 1 0 0,2-1-1 0 0,0 1 1 0 0,2 1-1 0 0,1-1 1 0 0,-1 31-1 0 0,4-38-348 0 0,1-1-1 0 0,0 1 0 0 0,1-1 0 0 0,1 1 0 0 0,0-1 1 0 0,2 0-1 0 0,0 0 0 0 0,1-1 0 0 0,0 1 0 0 0,1-1 1 0 0,13 20-1 0 0,-16-30-51 0 0,-1-1 0 0 0,2 0 1 0 0,-1 0-1 0 0,0 0 0 0 0,1-1 1 0 0,0 1-1 0 0,0-1 0 0 0,0-1 0 0 0,1 1 1 0 0,-1 0-1 0 0,1-1 0 0 0,0 0 1 0 0,0-1-1 0 0,0 1 0 0 0,12 2 0 0 0,-8-3-61 0 0,-1-1-1 0 0,0 0 0 0 0,0-1 0 0 0,1 0 0 0 0,-1 0 0 0 0,0-1 0 0 0,1 0 0 0 0,-1 0 1 0 0,0-1-1 0 0,14-5 0 0 0,-13 4-69 0 0,-1-1 1 0 0,1 0 0 0 0,-1 0 0 0 0,0-1-1 0 0,0 0 1 0 0,0-1 0 0 0,-1 0-1 0 0,0 0 1 0 0,0 0 0 0 0,0-1 0 0 0,-1-1-1 0 0,0 1 1 0 0,0-1 0 0 0,-1 0-1 0 0,0-1 1 0 0,-1 0 0 0 0,0 0 0 0 0,0 0-1 0 0,-1 0 1 0 0,7-20 0 0 0,-8 15-50 0 0,1 0 1 0 0,-2-1-1 0 0,0 1 1 0 0,-1-1-1 0 0,-1 1 0 0 0,0-1 1 0 0,0 0-1 0 0,-2 1 1 0 0,-3-16-1 0 0,1 9-54 0 0,-2-1-1 0 0,-1 2 0 0 0,0-1 0 0 0,-2 1 0 0 0,-13-24 1 0 0,19 40 70 0 0,0-1 1 0 0,0 1 0 0 0,0-1-1 0 0,-1 1 1 0 0,0 0 0 0 0,0 0 0 0 0,0 1-1 0 0,0-1 1 0 0,-1 1 0 0 0,0 0-1 0 0,1 0 1 0 0,-1 0 0 0 0,0 1-1 0 0,0-1 1 0 0,0 1 0 0 0,-1 1 0 0 0,1-1-1 0 0,0 1 1 0 0,-1 0 0 0 0,1 0-1 0 0,-1 0 1 0 0,1 1 0 0 0,-1 0-1 0 0,0 0 1 0 0,-10 2 0 0 0,3 0-1231 0 0,0 0-1 0 0,0 2 1 0 0,0-1 0 0 0,0 2 0 0 0,1 0 0 0 0,-1 0 0 0 0,1 1-1 0 0,-16 11 1 0 0,13-8 116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8 972 0 0,'6'-8'3949'0'0,"-13"11"-1787"0"0,-17 13-775 0 0,8 1-722 0 0,2 1-1 0 0,0 0 1 0 0,1 1-1 0 0,1 1 1 0 0,0 0 0 0 0,2 0-1 0 0,0 1 1 0 0,2 0-1 0 0,0 1 1 0 0,-6 27-1 0 0,2 9 475 0 0,1 1 0 0 0,-3 103 0 0 0,12-115-810 0 0,7 77 1 0 0,-2-104-323 0 0,0 1 0 0 0,1-1 0 0 0,1-1 0 0 0,0 1 0 0 0,2-1 0 0 0,12 25 0 0 0,-17-40-184 0 0,0-1-1 0 0,0 1 1 0 0,0-1-1 0 0,1 0 1 0 0,0 0 0 0 0,-1 0-1 0 0,1 0 1 0 0,0 0-1 0 0,0-1 1 0 0,1 1-1 0 0,-1-1 1 0 0,1 0 0 0 0,-1 0-1 0 0,1 0 1 0 0,0-1-1 0 0,-1 1 1 0 0,1-1-1 0 0,0 0 1 0 0,0 0 0 0 0,0 0-1 0 0,0 0 1 0 0,0-1-1 0 0,0 0 1 0 0,4 0-1 0 0,1 0-1110 0 0,0-1-1 0 0,0 0 1 0 0,-1 0-1 0 0,1-1 0 0 0,-1-1 1 0 0,1 1-1 0 0,-1-1 1 0 0,0-1-1 0 0,0 1 0 0 0,9-6 1 0 0,-9 4-3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1324 0 0,'-1'23'12957'0'0,"-1"15"-7789"0"0,-5 129-5434 0 0,6-125 150 0 0,3 67-1894 0 0,-1-97 734 0 0,1-1 0 0 0,0 1 0 0 0,7 20-1 0 0,-8-29 707 0 0,1 1-1 0 0,0-1 0 0 0,-1 1 0 0 0,1-1 1 0 0,0 0-1 0 0,1 0 0 0 0,-1 0 0 0 0,0 0 1 0 0,1 0-1 0 0,0-1 0 0 0,-1 1 0 0 0,1-1 1 0 0,0 0-1 0 0,0 0 0 0 0,5 3 0 0 0,2-1-1117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1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2 320 0 0,'-5'3'5040'0'0,"-13"10"-1339"0"0,16-11-3403 0 0,1 0-1 0 0,0 0 0 0 0,0 1 1 0 0,0-1-1 0 0,0 1 0 0 0,0-1 0 0 0,0 1 1 0 0,0-1-1 0 0,1 1 0 0 0,-1-1 1 0 0,1 1-1 0 0,0 0 0 0 0,0-1 0 0 0,0 1 1 0 0,1 4-1 0 0,0-5-245 0 0,-1 0-1 0 0,1 0 1 0 0,1-1 0 0 0,-1 1 0 0 0,0-1 0 0 0,0 1-1 0 0,1-1 1 0 0,-1 1 0 0 0,0-1 0 0 0,1 0 0 0 0,-1 0 0 0 0,1 1-1 0 0,0-1 1 0 0,0 0 0 0 0,-1 0 0 0 0,1-1 0 0 0,0 1-1 0 0,0 0 1 0 0,0-1 0 0 0,0 1 0 0 0,-1-1 0 0 0,5 1-1 0 0,-1 0-139 0 0,0-1-1 0 0,1 0 0 0 0,-1 0 1 0 0,0 0-1 0 0,0 0 0 0 0,0-1 1 0 0,1 0-1 0 0,-1 0 1 0 0,0-1-1 0 0,0 1 0 0 0,0-1 1 0 0,0 0-1 0 0,-1 0 0 0 0,1-1 1 0 0,-1 1-1 0 0,1-1 0 0 0,-1 0 1 0 0,0 0-1 0 0,0 0 0 0 0,0-1 1 0 0,0 0-1 0 0,-1 0 0 0 0,1 0 1 0 0,-1 0-1 0 0,0 0 0 0 0,3-6 1 0 0,-6 9-13 0 0,0 0 0 0 0,0 1 0 0 0,1-1 1 0 0,-1 0-1 0 0,0 0 0 0 0,0 1 0 0 0,0-1 1 0 0,0 0-1 0 0,-1 0 0 0 0,1 1 0 0 0,0-1 1 0 0,0 0-1 0 0,0 0 0 0 0,-1 1 0 0 0,1-1 0 0 0,0 0 1 0 0,-1 1-1 0 0,1-1 0 0 0,0 0 0 0 0,-1 1 1 0 0,1-1-1 0 0,-1 0 0 0 0,1 1 0 0 0,-1-1 0 0 0,1 1 1 0 0,-1-1-1 0 0,0 1 0 0 0,1-1 0 0 0,-1 1 1 0 0,0 0-1 0 0,1-1 0 0 0,-1 1 0 0 0,0 0 0 0 0,1-1 1 0 0,-1 1-1 0 0,0 0 0 0 0,0 0 0 0 0,1 0 1 0 0,-1-1-1 0 0,0 1 0 0 0,0 0 0 0 0,1 0 0 0 0,-3 1 1 0 0,-34-5-1727 0 0,32 5 1288 0 0,-1 0 0 0 0,1 0 1 0 0,-1 1-1 0 0,1 0 0 0 0,-1 0 0 0 0,1 0 0 0 0,0 1 0 0 0,0 0 0 0 0,-4 3 0 0 0,9-4-243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24575,'0'0'0,"0"0"0,0 0 0,0-1 0,0 1 0,-1 0 0,1 0 0,0-1 0,0 1 0,0 0 0,0 0 0,0 0 0,0-1 0,0 1 0,0 0 0,0 0 0,0-1 0,0 1 0,0 0 0,0 0 0,0-1 0,0 1 0,0 0 0,1 0 0,-1 0 0,0-1 0,0 1 0,0 0 0,0 0 0,0 0 0,0-1 0,1 1 0,-1 0 0,0 0 0,0 0 0,0 0 0,0-1 0,1 1 0,-1 0 0,0 0 0,0 0 0,1 0 0,-1 0 0,0 0 0,0 0 0,0 0 0,1 0 0,-1 0 0,0-1 0,0 1 0,1 0 0,-1 0 0,0 1 0,4 14 0,-6 17 0,2 1 0,0-1 0,8 47 0,-2-22 0,-11-8 0,0-2 0,35-82 0,-27 30 0,1 1 0,0 0 0,1 0 0,-1 1 0,0-1 0,1 1 0,0 0 0,0 0 0,0 1 0,0 0 0,0-1 0,1 2 0,-1-1 0,1 0 0,-1 1 0,1 0 0,8 0 0,-11 1 0,0 0 0,1 0 0,-1 1 0,0-1 0,0 1 0,1 0 0,-1-1 0,0 2 0,0-1 0,0 0 0,0 1 0,0-1 0,0 1 0,0 0 0,-1 0 0,1 0 0,0 0 0,-1 0 0,0 1 0,1-1 0,-1 1 0,0-1 0,-1 1 0,1 0 0,0 0 0,-1 0 0,1 0 0,-1 0 0,0 0 0,0 0 0,0 5 0,0-4 5,0 0-1,0 0 0,-1 0 0,0 0 1,0 0-1,0 0 0,-1 1 0,1-1 1,-1 0-1,0 0 0,0 0 1,0 0-1,-1-1 0,1 1 0,-1 0 1,0-1-1,0 1 0,0-1 1,-1 1-1,1-1 0,-1 0 0,0 0 1,0 0-1,0 0 0,0-1 0,0 1 1,-6 3-1,5-4-69,0 1 1,-1-1-1,1 0 1,-1 0-1,1-1 1,-1 1-1,0-1 0,1 0 1,-1 0-1,0-1 1,0 1-1,0-1 1,0 0-1,0 0 0,1-1 1,-1 0-1,0 0 1,0 0-1,0 0 1,1 0-1,-1-1 1,-8-4-1,-3-6-6761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20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4 564 0 0,'0'-3'3273'0'0,"0"3"-3209"0"0,-16-1 931 0 0,12 2-875 0 0,0-1 1 0 0,0 1 0 0 0,0 0-1 0 0,0 0 1 0 0,0 0-1 0 0,1 0 1 0 0,-1 0 0 0 0,0 1-1 0 0,-3 2 1 0 0,2 1 60 0 0,0-1-1 0 0,0 1 1 0 0,1 0 0 0 0,0 1-1 0 0,0-1 1 0 0,1 1 0 0 0,-1 0-1 0 0,1 0 1 0 0,1 0 0 0 0,-1 0 0 0 0,1 0-1 0 0,-3 10 1 0 0,4-13-86 0 0,0 1 0 0 0,0-1 0 0 0,1 1 1 0 0,-1-1-1 0 0,1 0 0 0 0,0 1 0 0 0,0-1 0 0 0,0 1 0 0 0,0-1 0 0 0,0 1 0 0 0,1-1 1 0 0,0 0-1 0 0,-1 1 0 0 0,1-1 0 0 0,1 0 0 0 0,-1 1 0 0 0,0-1 0 0 0,1 0 1 0 0,-1 0-1 0 0,1 0 0 0 0,0 0 0 0 0,0-1 0 0 0,0 1 0 0 0,1 0 0 0 0,-1-1 1 0 0,4 4-1 0 0,-4-6-116 0 0,-1 1 0 0 0,0 0 0 0 0,1-1 0 0 0,-1 1 1 0 0,1-1-1 0 0,-1 1 0 0 0,1-1 0 0 0,-1 0 1 0 0,1 0-1 0 0,0 0 0 0 0,-1 1 0 0 0,1-1 0 0 0,-1-1 1 0 0,1 1-1 0 0,-1 0 0 0 0,1 0 0 0 0,-1-1 0 0 0,1 1 1 0 0,-1-1-1 0 0,1 1 0 0 0,-1-1 0 0 0,1 1 0 0 0,-1-1 1 0 0,0 0-1 0 0,1 0 0 0 0,-1 0 0 0 0,0 0 0 0 0,0 0 1 0 0,0 0-1 0 0,0 0 0 0 0,0 0 0 0 0,0 0 0 0 0,0 0 1 0 0,0-1-1 0 0,0 1 0 0 0,0 0 0 0 0,-1-1 0 0 0,1 1 1 0 0,0-1-1 0 0,0-1 0 0 0,2-3-252 0 0,0 0 0 0 0,0 0 0 0 0,-1-1 0 0 0,0 1 0 0 0,0-1 0 0 0,-1 0 0 0 0,1 1-1 0 0,-1-8 1 0 0,2-7 1742 0 0,3 36 3128 0 0,1 20-468 0 0,-4-18-5353 0 0,45 236 2151 0 0,-32-181-898 0 0,-7-35-29 0 0,-5-26-14 0 0,-1-1 0 0 0,-1 1 0 0 0,0 0 1 0 0,0 0-1 0 0,-1 0 0 0 0,0 0 0 0 0,-1 0 0 0 0,-2 21 1 0 0,2-30-42 0 0,-1 0 0 0 0,0-1 0 0 0,0 1 1 0 0,0 0-1 0 0,0 0 0 0 0,0-1 0 0 0,0 1 0 0 0,0-1 1 0 0,0 1-1 0 0,-1-1 0 0 0,1 1 0 0 0,0-1 1 0 0,-1 0-1 0 0,0 0 0 0 0,1 0 0 0 0,-1 0 1 0 0,1 0-1 0 0,-1 0 0 0 0,0 0 0 0 0,0 0 1 0 0,0-1-1 0 0,1 1 0 0 0,-1-1 0 0 0,0 1 1 0 0,0-1-1 0 0,0 0 0 0 0,0 1 0 0 0,0-1 0 0 0,0 0 1 0 0,0 0-1 0 0,0-1 0 0 0,0 1 0 0 0,0 0 1 0 0,0-1-1 0 0,1 1 0 0 0,-1-1 0 0 0,-3-1 1 0 0,-3 0-548 0 0,-1 0 1 0 0,0-1 0 0 0,1-1 0 0 0,-1 0 0 0 0,1 0 0 0 0,-13-9 0 0 0,12 6-126 0 0,0-1-1 0 0,1 0 1 0 0,0-1-1 0 0,1 0 1 0 0,0 0-1 0 0,0 0 1 0 0,1-1-1 0 0,0 0 1 0 0,1 0-1 0 0,0-1 1 0 0,1 0-1 0 0,-4-11 1 0 0,6 17 476 0 0,-7-18-952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2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0 900 0 0,'-9'2'9563'0'0,"9"-2"-9305"0"0,-2 15 4095 0 0,10 28-3563 0 0,-4-27-92 0 0,11 33-446 0 0,-14-46-175 0 0,0 0-1 0 0,0 0 1 0 0,1 0-1 0 0,-1 0 1 0 0,1 0-1 0 0,0 0 1 0 0,0-1-1 0 0,0 1 1 0 0,0-1-1 0 0,0 1 0 0 0,1-1 1 0 0,4 4-1 0 0,-6-6-73 0 0,0 1 1 0 0,0-1-1 0 0,0 0 0 0 0,0 0 0 0 0,0 0 0 0 0,1 0 0 0 0,-1 0 0 0 0,0-1 1 0 0,0 1-1 0 0,0 0 0 0 0,0 0 0 0 0,0-1 0 0 0,0 1 0 0 0,0-1 0 0 0,0 1 1 0 0,0-1-1 0 0,0 1 0 0 0,-1-1 0 0 0,1 1 0 0 0,0-1 0 0 0,0 0 0 0 0,0 1 1 0 0,-1-1-1 0 0,1 0 0 0 0,0 0 0 0 0,-1 0 0 0 0,1 0 0 0 0,0-1 0 0 0,20-31-327 0 0,-16 24 249 0 0,17-39-176 0 0,-21 47 253 0 0,-1 1 0 0 0,0 0 1 0 0,0 0-1 0 0,1 0 0 0 0,-1-1 0 0 0,0 1 1 0 0,1 0-1 0 0,-1 0 0 0 0,0 0 1 0 0,1 0-1 0 0,-1 0 0 0 0,0 0 0 0 0,1 0 1 0 0,-1 0-1 0 0,0 0 0 0 0,1 0 0 0 0,-1 0 1 0 0,0 0-1 0 0,1 0 0 0 0,-1 0 0 0 0,0 0 1 0 0,1 0-1 0 0,-1 0 0 0 0,0 0 1 0 0,1 0-1 0 0,-1 1 0 0 0,0-1 0 0 0,0 0 1 0 0,1 0-1 0 0,-1 0 0 0 0,0 0 0 0 0,1 1 1 0 0,-1-1-1 0 0,0 0 0 0 0,0 0 0 0 0,0 1 1 0 0,1-1-1 0 0,-1 0 0 0 0,0 1 0 0 0,0-1 1 0 0,0 0-1 0 0,1 0 0 0 0,-1 1 1 0 0,16 25-492 0 0,10 32-2233 0 0,-23-50 2006 0 0,0 0-1 0 0,1 0 1 0 0,1 0 0 0 0,-1-1 0 0 0,1 0-1 0 0,0 0 1 0 0,1 0 0 0 0,-1 0-1 0 0,1-1 1 0 0,1 0 0 0 0,-1 0 0 0 0,1-1-1 0 0,0 0 1 0 0,1 0 0 0 0,-1 0-1 0 0,1-1 1 0 0,10 4 0 0 0,1-3-405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2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1 508 0 0,'6'0'7144'0'0,"9"14"-3835"0"0,12 16-411 0 0,30 40-698 0 0,71 112 0 0 0,-108-149-2203 0 0,-1 2 1 0 0,-2 0-1 0 0,-2 0 0 0 0,-1 1 0 0 0,-2 1 0 0 0,8 41 1 0 0,-14-48-167 0 0,-2 0 1 0 0,-1 1 0 0 0,-1-1 0 0 0,-2 1-1 0 0,-1-1 1 0 0,-6 42 0 0 0,2-50-498 0 0,0 0 1 0 0,-1-1 0 0 0,-1 1-1 0 0,-1-1 1 0 0,-1-1-1 0 0,-1 1 1 0 0,-1-2-1 0 0,0 1 1 0 0,-21 24 0 0 0,19-27-323 0 0,-2 0 1 0 0,0-1 0 0 0,0-1-1 0 0,-2 0 1 0 0,0-1 0 0 0,-1-1-1 0 0,0 0 1 0 0,-31 15-1 0 0,6-10-273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58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9 676 0 0,'3'-8'11034'0'0,"-11"29"-7816"0"0,-5 1-2933 0 0,0 1-1 0 0,2 0 1 0 0,1 0-1 0 0,1 1 0 0 0,-7 28 1 0 0,-22 127-298 0 0,27-117 26 0 0,3-1 0 0 0,2 2 0 0 0,3-1 0 0 0,3 1 0 0 0,3-1 0 0 0,17 104 0 0 0,-15-144-604 0 0,1-1 1 0 0,0 0-1 0 0,2 0 1 0 0,15 30 0 0 0,-15-37-986 0 0,0 0 0 0 0,2-1 0 0 0,-1 0 0 0 0,2-1 0 0 0,0 0 0 0 0,23 20 0 0 0,-19-19-109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59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123 241 168 0 0,'4'-3'371'0'0,"1"0"1"0"0,-1 1-1 0 0,1-1 1 0 0,-1-1-1 0 0,0 1 0 0 0,0-1 1 0 0,-1 1-1 0 0,1-1 1 0 0,-1 0-1 0 0,0-1 0 0 0,0 1 1 0 0,0 0-1 0 0,0-1 1 0 0,-1 0-1 0 0,1 1 0 0 0,-1-1 1 0 0,-1 0-1 0 0,1 0 1 0 0,-1 0-1 0 0,0-1 0 0 0,0 1 1 0 0,0 0-1 0 0,-1 0 1 0 0,1-1-1 0 0,-1 1 0 0 0,-1-6 1 0 0,0 5-318 0 0,1 1 0 0 0,-1-1 0 0 0,0 0 0 0 0,0 1-1 0 0,-1-1 1 0 0,1 1 0 0 0,-1 0 0 0 0,0 0 0 0 0,-1-1 0 0 0,1 1 0 0 0,-1 1 0 0 0,0-1 0 0 0,-1 0 0 0 0,1 1 0 0 0,-1-1 0 0 0,1 1 0 0 0,-1 0 0 0 0,-1 0 0 0 0,1 1 0 0 0,0-1 0 0 0,-1 1 0 0 0,0 0 0 0 0,0 0-1 0 0,-7-2 1 0 0,10 4-51 0 0,-1 1 0 0 0,1 0 0 0 0,0-1 0 0 0,0 1 0 0 0,-1 1 0 0 0,1-1 0 0 0,0 0 0 0 0,-1 0 0 0 0,1 1 0 0 0,0-1 0 0 0,0 1 0 0 0,0 0 0 0 0,0 0 0 0 0,-1 0 0 0 0,1 0 0 0 0,0 0 0 0 0,1 0-1 0 0,-1 0 1 0 0,0 1 0 0 0,0-1 0 0 0,0 1 0 0 0,1-1 0 0 0,-1 1 0 0 0,1 0 0 0 0,-1 0 0 0 0,1-1 0 0 0,0 1 0 0 0,0 0 0 0 0,-1 0 0 0 0,1 0 0 0 0,-1 5 0 0 0,-3 3 113 0 0,0 1 1 0 0,1 0 0 0 0,0 0-1 0 0,-4 21 1 0 0,-3 59 854 0 0,4-1 0 0 0,4 1 1 0 0,10 114-1 0 0,-5-142-1123 0 0,5 53-1868 0 0,7-45-2194 0 0,-9-51 2263 0 0,-5-17 1489 0 0,1 0 0 0 0,-1 1 0 0 0,1-1 0 0 0,0 0 0 0 0,0 0 0 0 0,1 0 0 0 0,-1 0-1 0 0,1 0 1 0 0,-1-1 0 0 0,1 1 0 0 0,0 0 0 0 0,3 2 0 0 0,0 2-945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5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32 428 0 0,'1'-2'397'0'0,"-1"0"-1"0"0,0 1 1 0 0,0-1-1 0 0,0 0 1 0 0,0 1-1 0 0,-1-1 1 0 0,1 0-1 0 0,0 1 1 0 0,-1-1 0 0 0,1 0-1 0 0,-1 1 1 0 0,1-1-1 0 0,-2-2 1 0 0,0 4-253 0 0,1-1-1 0 0,0 0 1 0 0,-1 0 0 0 0,1 1 0 0 0,-1-1 0 0 0,1 1 0 0 0,-1-1 0 0 0,1 1 0 0 0,-1 0-1 0 0,1 0 1 0 0,-1 0 0 0 0,1-1 0 0 0,-1 1 0 0 0,1 1 0 0 0,-1-1 0 0 0,1 0 0 0 0,-3 1-1 0 0,-12 0-116 0 0,0 1-1 0 0,0 1 1 0 0,0 0-1 0 0,0 1 0 0 0,1 1 1 0 0,-1 1-1 0 0,1 0 1 0 0,-22 13-1 0 0,27-13-767 0 0,1 0 0 0 0,0 1-1 0 0,0 0 1 0 0,1 1 0 0 0,0 0 0 0 0,0 0 0 0 0,1 0-1 0 0,-8 12 1 0 0,6-10-431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7:59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33 364 340 0 0,'17'20'9318'0'0,"-24"-34"-8634"0"0,0 1-680 0 0,1 0 0 0 0,0 0 0 0 0,1 0 0 0 0,0-1-1 0 0,1 0 1 0 0,1 0 0 0 0,1 0 0 0 0,-1-1 0 0 0,2 1 0 0 0,0 0 0 0 0,1-1 0 0 0,1 1 0 0 0,0 0 0 0 0,0-1 0 0 0,2 1 0 0 0,0 0 0 0 0,0 0 0 0 0,1 0 0 0 0,1 0 0 0 0,1 1 0 0 0,0 0 0 0 0,9-16 0 0 0,-12 26-43 0 0,-1 0-1 0 0,1-1 1 0 0,0 1 0 0 0,0 1-1 0 0,0-1 1 0 0,0 0 0 0 0,1 1-1 0 0,-1-1 1 0 0,1 1 0 0 0,6-3-1 0 0,-9 4 32 0 0,0 1-1 0 0,0 0 0 0 0,0-1 1 0 0,0 1-1 0 0,1 0 0 0 0,-1-1 1 0 0,0 1-1 0 0,0 0 0 0 0,0 0 0 0 0,1 0 1 0 0,-1 0-1 0 0,0 0 0 0 0,0 0 1 0 0,0 1-1 0 0,0-1 0 0 0,1 0 0 0 0,-1 1 1 0 0,0-1-1 0 0,0 0 0 0 0,0 1 1 0 0,0-1-1 0 0,0 1 0 0 0,0 0 1 0 0,0-1-1 0 0,0 1 0 0 0,0 0 0 0 0,0 0 1 0 0,0 0-1 0 0,-1-1 0 0 0,1 1 1 0 0,0 0-1 0 0,0 0 0 0 0,-1 0 1 0 0,1 0-1 0 0,-1 0 0 0 0,1 0 0 0 0,-1 0 1 0 0,1 1-1 0 0,-1-1 0 0 0,0 0 1 0 0,1 0-1 0 0,-1 2 0 0 0,3 11 106 0 0,-1 0-1 0 0,-1 0 0 0 0,0 0 1 0 0,-1 1-1 0 0,-3 24 0 0 0,2-23 730 0 0,0-1-1 0 0,1 1 0 0 0,0 0 1 0 0,5 25-1 0 0,-5-39-794 0 0,0 0-1 0 0,1 0 0 0 0,0 0 1 0 0,-1 0-1 0 0,1 0 0 0 0,0 0 1 0 0,0 0-1 0 0,0 0 0 0 0,0 0 1 0 0,0 0-1 0 0,1 0 0 0 0,-1-1 1 0 0,1 1-1 0 0,-1-1 0 0 0,1 1 1 0 0,-1-1-1 0 0,1 1 0 0 0,0-1 0 0 0,0 0 1 0 0,0 0-1 0 0,0 0 0 0 0,0 0 1 0 0,0 0-1 0 0,0 0 0 0 0,0 0 1 0 0,0-1-1 0 0,0 1 0 0 0,0-1 1 0 0,0 1-1 0 0,1-1 0 0 0,-1 0 1 0 0,0 0-1 0 0,0 0 0 0 0,0 0 1 0 0,0-1-1 0 0,1 1 0 0 0,-1 0 1 0 0,0-1-1 0 0,0 0 0 0 0,0 1 1 0 0,0-1-1 0 0,3-1 0 0 0,-1 0-161 0 0,1 0 0 0 0,-1 0 0 0 0,0 0-1 0 0,0 0 1 0 0,0-1 0 0 0,0 1 0 0 0,-1-1 0 0 0,1 0-1 0 0,0 0 1 0 0,-1-1 0 0 0,0 1 0 0 0,0-1 0 0 0,0 1-1 0 0,0-1 1 0 0,-1 0 0 0 0,0 0 0 0 0,1 0 0 0 0,-1 0-1 0 0,2-8 1 0 0,-4 7-6 0 0,1 0 0 0 0,-1 0 0 0 0,-1 0 0 0 0,1-1 0 0 0,-1 1 0 0 0,0 0 1 0 0,0 0-1 0 0,0 0 0 0 0,-1 0 0 0 0,0 0 0 0 0,0 1 0 0 0,0-1 0 0 0,0 0 0 0 0,-1 1 0 0 0,0 0 0 0 0,0-1 0 0 0,0 1 0 0 0,0 0 0 0 0,-1 1 0 0 0,-4-5 0 0 0,5 5-383 0 0,-1 0 1 0 0,1 0-1 0 0,-1 0 0 0 0,0 1 1 0 0,1 0-1 0 0,-1 0 0 0 0,0 0 1 0 0,-1 0-1 0 0,1 0 0 0 0,0 1 0 0 0,0 0 1 0 0,-1 0-1 0 0,1 0 0 0 0,-9-1 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0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43 624 0 0,'9'24'7184'0'0,"-8"-16"-6490"0"0,1-1 0 0 0,0 1 0 0 0,0 0 0 0 0,1 0 0 0 0,-1-1 0 0 0,2 0 0 0 0,-1 1 0 0 0,1-1 0 0 0,0 0 0 0 0,6 7 0 0 0,5 11-139 0 0,-15-25-552 0 0,0 1 0 0 0,0-1 0 0 0,1 1 0 0 0,-1-1 0 0 0,0 0 0 0 0,0 1 0 0 0,0-1 0 0 0,1 1-1 0 0,-1-1 1 0 0,0 0 0 0 0,0 1 0 0 0,1-1 0 0 0,-1 0 0 0 0,0 1 0 0 0,1-1 0 0 0,-1 0 0 0 0,1 1-1 0 0,-1-1 1 0 0,0 0 0 0 0,1 0 0 0 0,-1 0 0 0 0,1 1 0 0 0,-1-1 0 0 0,0 0 0 0 0,1 0 0 0 0,-1 0-1 0 0,1 0 1 0 0,-1 0 0 0 0,1 0 0 0 0,-1 0 0 0 0,1 0 0 0 0,-1 0 0 0 0,1 0 0 0 0,-1 0-1 0 0,0 0 1 0 0,1 0 0 0 0,-1 0 0 0 0,1 0 0 0 0,-1 0 0 0 0,1 0 0 0 0,-1-1 0 0 0,1 1 0 0 0,14-22-135 0 0,2-32-147 0 0,-16 46 274 0 0,1-1 0 0 0,0 1-1 0 0,0-1 1 0 0,0 1-1 0 0,1 0 1 0 0,1 0 0 0 0,-1 1-1 0 0,1-1 1 0 0,0 1-1 0 0,8-10 1 0 0,-11 17 12 0 0,0-1 1 0 0,0 0-1 0 0,1 1 0 0 0,-1-1 0 0 0,0 1 0 0 0,1 0 1 0 0,-1-1-1 0 0,0 1 0 0 0,1 0 0 0 0,-1 0 0 0 0,1 0 1 0 0,-1 0-1 0 0,0 0 0 0 0,1 0 0 0 0,-1 0 1 0 0,0 1-1 0 0,1-1 0 0 0,-1 0 0 0 0,0 1 0 0 0,1-1 1 0 0,-1 1-1 0 0,0 0 0 0 0,0-1 0 0 0,1 1 0 0 0,1 1 1 0 0,31 23 99 0 0,-31-23-80 0 0,36 37 155 0 0,-32-31-169 0 0,-1-1 0 0 0,1 1-1 0 0,0-2 1 0 0,1 1 0 0 0,0-1 0 0 0,0 0 0 0 0,12 6 0 0 0,-19-12-14 0 0,0 0 1 0 0,0 0-1 0 0,0 0 1 0 0,0 0-1 0 0,0 0 0 0 0,0 0 1 0 0,0 0-1 0 0,0-1 1 0 0,0 1-1 0 0,0 0 1 0 0,0-1-1 0 0,0 1 0 0 0,0 0 1 0 0,0-1-1 0 0,0 0 1 0 0,0 1-1 0 0,0-1 1 0 0,-1 1-1 0 0,1-1 0 0 0,0 0 1 0 0,0 0-1 0 0,-1 1 1 0 0,1-1-1 0 0,0 0 1 0 0,-1 0-1 0 0,1 0 0 0 0,-1 0 1 0 0,1 0-1 0 0,-1 0 1 0 0,1 0-1 0 0,-1 0 1 0 0,0 0-1 0 0,1-1 0 0 0,14-40-39 0 0,-14 37 37 0 0,3-10 6 0 0,-3 9-68 0 0,1 1 1 0 0,-1 0-1 0 0,1 0 1 0 0,0 0-1 0 0,0 0 1 0 0,0 0-1 0 0,7-9 1 0 0,-8 13-99 0 0,1 0 1 0 0,-1 0 0 0 0,1-1-1 0 0,-1 1 1 0 0,1 0-1 0 0,0 1 1 0 0,-1-1 0 0 0,1 0-1 0 0,0 0 1 0 0,0 1-1 0 0,-1-1 1 0 0,1 1 0 0 0,0 0-1 0 0,0-1 1 0 0,0 1 0 0 0,0 0-1 0 0,0 0 1 0 0,-1 0-1 0 0,1 0 1 0 0,0 1 0 0 0,0-1-1 0 0,0 0 1 0 0,0 1 0 0 0,0-1-1 0 0,-1 1 1 0 0,1 0-1 0 0,0-1 1 0 0,2 3 0 0 0,5 1-1016 0 0,0 1 0 0 0,0 0 0 0 0,0 1 0 0 0,-1 0 1 0 0,0 1-1 0 0,14 13 0 0 0,-6 1-435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1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1 298 712 0 0,'15'23'2561'0'0,"0"0"1"0"0,-2 1-1 0 0,15 36 0 0 0,24 81 3104 0 0,-46-123-5249 0 0,-1 5-272 0 0,-12-14-336 0 0,6-9 167 0 0,-1 0 1 0 0,1-1-1 0 0,-1 0 1 0 0,1 1-1 0 0,-1-1 1 0 0,1 0-1 0 0,0 0 1 0 0,-1 1-1 0 0,1-1 1 0 0,0 0 0 0 0,0 0-1 0 0,-1-1 1 0 0,1 1-1 0 0,0 0 1 0 0,0 0-1 0 0,0 0 1 0 0,0-1-1 0 0,1 1 1 0 0,-1-1-1 0 0,0 1 1 0 0,0-3 0 0 0,-12-21-625 0 0,2 0 0 0 0,1-1 0 0 0,1 0 0 0 0,2 0 0 0 0,0-1 0 0 0,-5-50 0 0 0,7 22-707 0 0,3 1 0 0 0,6-80 0 0 0,-3 126 1438 0 0,1 1 0 0 0,-1 0 0 0 0,1 0 0 0 0,1 0 0 0 0,-1 0 0 0 0,1 0 0 0 0,0 0 0 0 0,1 0 0 0 0,0 1 0 0 0,0 0 0 0 0,0 0 0 0 0,10-11 0 0 0,-12 15-31 0 0,0 0 0 0 0,-1 0-1 0 0,1 1 1 0 0,0-1 0 0 0,0 1 0 0 0,0-1 0 0 0,0 1 0 0 0,0 0 0 0 0,0 0-1 0 0,1 0 1 0 0,-1 0 0 0 0,0 0 0 0 0,0 1 0 0 0,1-1 0 0 0,-1 0 0 0 0,1 1-1 0 0,-1 0 1 0 0,0 0 0 0 0,1 0 0 0 0,-1 0 0 0 0,1 0 0 0 0,-1 0 0 0 0,1 0-1 0 0,-1 1 1 0 0,0-1 0 0 0,1 1 0 0 0,-1 0 0 0 0,0 0 0 0 0,0 0 0 0 0,1 0-1 0 0,-1 0 1 0 0,0 0 0 0 0,0 0 0 0 0,0 1 0 0 0,0-1 0 0 0,0 1 0 0 0,-1 0-1 0 0,1-1 1 0 0,0 1 0 0 0,-1 0 0 0 0,1 0 0 0 0,1 3 0 0 0,1 1-54 0 0,0 1 0 0 0,-1 0 0 0 0,1 0 1 0 0,-1 1-1 0 0,-1-1 0 0 0,1 1 0 0 0,-1-1 0 0 0,0 1 1 0 0,-1 0-1 0 0,0-1 0 0 0,0 1 0 0 0,-1 0 0 0 0,-1 14 1 0 0,1-16-275 0 0,0-1 1 0 0,-1 1-1 0 0,1 0 1 0 0,-1-1 0 0 0,-1 1-1 0 0,1-1 1 0 0,-1 0-1 0 0,0 1 1 0 0,0-1-1 0 0,0 0 1 0 0,-1 0 0 0 0,0 0-1 0 0,0-1 1 0 0,0 1-1 0 0,0 0 1 0 0,-1-1 0 0 0,0 0-1 0 0,0 0 1 0 0,0 0-1 0 0,-5 3 1 0 0,-15-2-3414 0 0,14-5 2610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1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44 311 312 0 0,'13'10'4190'0'0,"-10"-12"-1961"0"0,-13-21-989 0 0,-1 0-775 0 0,5 3-228 0 0,-1-3-247 0 0,0-1 0 0 0,1-1-1 0 0,1 1 1 0 0,-2-48 0 0 0,7 71 9 0 0,0 0 0 0 0,0 0-1 0 0,0 0 1 0 0,0 0 0 0 0,0 0-1 0 0,1 0 1 0 0,-1 0 0 0 0,0 0 0 0 0,0 0-1 0 0,1 1 1 0 0,-1-1 0 0 0,1 0-1 0 0,-1 0 1 0 0,1 0 0 0 0,-1 1 0 0 0,1-1-1 0 0,-1 0 1 0 0,1 1 0 0 0,0-1 0 0 0,0 0-1 0 0,-1 1 1 0 0,1-1 0 0 0,0 1-1 0 0,0-1 1 0 0,-1 1 0 0 0,1-1 0 0 0,0 1-1 0 0,0 0 1 0 0,0-1 0 0 0,0 1-1 0 0,0 0 1 0 0,0 0 0 0 0,-1-1 0 0 0,1 1-1 0 0,0 0 1 0 0,0 0 0 0 0,0 0 0 0 0,0 0-1 0 0,0 0 1 0 0,0 1 0 0 0,0-1-1 0 0,0 0 1 0 0,0 0 0 0 0,0 1 0 0 0,-1-1-1 0 0,1 0 1 0 0,1 1 0 0 0,53 21 2 0 0,-40-15 94 0 0,3 0 249 0 0,-1-1 0 0 0,1-1 0 0 0,0-1 0 0 0,0 0 0 0 0,36 2 0 0 0,-50-6-389 0 0,0 1 0 0 0,0-2 0 0 0,0 1-1 0 0,1 0 1 0 0,-1-1 0 0 0,0 1 0 0 0,0-1 0 0 0,0-1 0 0 0,0 1-1 0 0,0 0 1 0 0,0-1 0 0 0,0 0 0 0 0,-1 0 0 0 0,1 0 0 0 0,0 0 0 0 0,-1-1-1 0 0,0 1 1 0 0,1-1 0 0 0,-1 0 0 0 0,0 0 0 0 0,-1 0 0 0 0,1 0-1 0 0,0 0 1 0 0,-1-1 0 0 0,0 1 0 0 0,0-1 0 0 0,0 0 0 0 0,0 0-1 0 0,0 0 1 0 0,-1 0 0 0 0,0 0 0 0 0,1-5 0 0 0,-1 8-22 0 0,0-1 0 0 0,-1 1 0 0 0,0 0 1 0 0,1-1-1 0 0,-1 1 0 0 0,0-1 0 0 0,0 1 0 0 0,0-1 0 0 0,0 1 1 0 0,0-1-1 0 0,0 1 0 0 0,0 0 0 0 0,0-1 0 0 0,-1 1 0 0 0,1-1 1 0 0,0 1-1 0 0,-1 0 0 0 0,1-1 0 0 0,-1 1 0 0 0,0 0 1 0 0,1-1-1 0 0,-1 1 0 0 0,0 0 0 0 0,0 0 0 0 0,0 0 0 0 0,0-1 1 0 0,0 1-1 0 0,0 0 0 0 0,0 1 0 0 0,0-1 0 0 0,0 0 0 0 0,-1 0 1 0 0,1 0-1 0 0,0 1 0 0 0,0-1 0 0 0,-1 0 0 0 0,1 1 0 0 0,-1-1 1 0 0,-1 1-1 0 0,0-1 32 0 0,0 1 1 0 0,0 0-1 0 0,1 0 1 0 0,-1 0-1 0 0,0 1 1 0 0,0-1-1 0 0,0 1 1 0 0,0 0-1 0 0,1-1 1 0 0,-1 1-1 0 0,0 0 0 0 0,0 1 1 0 0,1-1-1 0 0,-1 0 1 0 0,1 1-1 0 0,0-1 1 0 0,-1 1-1 0 0,1 0 1 0 0,-4 4-1 0 0,-2 3 230 0 0,1 0-1 0 0,0 0 0 0 0,1 1 0 0 0,0 0 1 0 0,0 0-1 0 0,1 0 0 0 0,1 1 1 0 0,-1 0-1 0 0,2 0 0 0 0,0 0 1 0 0,0 0-1 0 0,1 0 0 0 0,0 1 1 0 0,1-1-1 0 0,0 20 0 0 0,1-25-191 0 0,1 1 0 0 0,-1 0-1 0 0,1-1 1 0 0,1 1 0 0 0,0-1-1 0 0,-1 1 1 0 0,2-1 0 0 0,-1 0-1 0 0,1 0 1 0 0,0 0 0 0 0,0 0-1 0 0,1 0 1 0 0,0-1 0 0 0,0 0 0 0 0,0 1-1 0 0,0-1 1 0 0,1-1 0 0 0,0 1-1 0 0,0-1 1 0 0,0 0 0 0 0,1 0-1 0 0,-1 0 1 0 0,1-1 0 0 0,0 0-1 0 0,0 0 1 0 0,0 0 0 0 0,0-1-1 0 0,10 3 1 0 0,-9-3-655 0 0,0 0 0 0 0,1 0 0 0 0,-1-1-1 0 0,0 0 1 0 0,1 0 0 0 0,0-1 0 0 0,-1 0 0 0 0,1 0 0 0 0,-1-1-1 0 0,1 1 1 0 0,10-4 0 0 0,-13 0-392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 24575,'0'0'0,"0"-1"0,-1 0 0,1 1 0,0-1 0,0 1 0,0-1 0,0 1 0,-1-1 0,1 1 0,0-1 0,-1 1 0,1-1 0,0 1 0,-1 0 0,1-1 0,0 1 0,-1-1 0,1 1 0,-1 0 0,1 0 0,-1-1 0,1 1 0,0 0 0,-1-1 0,1 1 0,-1 0 0,0 0 0,1 0 0,-1 0 0,1 0 0,-1 0 0,1-1 0,-1 1 0,1 0 0,-1 1 0,1-1 0,-1 0 0,0 0 0,1 0 0,-1 0 0,1 0 0,-1 0 0,1 1 0,-1-1 0,1 0 0,-1 0 0,1 1 0,0-1 0,-1 0 0,1 1 0,-1-1 0,0 1 0,-26 16 0,17-8 0,1 0 0,1 1 0,0 0 0,0 1 0,1-1 0,0 1 0,1 1 0,0-1 0,1 1 0,1 0 0,-6 21 0,6-18 0,1 0 0,0 0 0,1 0 0,1 0 0,0 0 0,2 0 0,-1 0 0,2 1 0,5 24 0,-7-37 0,1 0 0,0 0 0,0 0 0,0 0 0,1 0 0,-1-1 0,1 1 0,-1 0 0,1-1 0,0 1 0,0-1 0,0 0 0,0 0 0,1 1 0,-1-1 0,0-1 0,1 1 0,0 0 0,3 1 0,-2-1 0,1-1 0,-1 0 0,0 0 0,1 0 0,-1-1 0,1 0 0,-1 1 0,1-2 0,-1 1 0,1 0 0,-1-1 0,5-1 0,5-2 0,0-1 0,1 0 0,-2-1 0,1-1 0,-1 0 0,24-17 0,38-35-1365,-58 47-5461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2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1 177 140 0 0,'0'0'163'0'0,"0"-1"0"0"0,0 1 1 0 0,0-1-1 0 0,0 0 0 0 0,0 1 0 0 0,0-1 1 0 0,0 1-1 0 0,0-1 0 0 0,0 1 0 0 0,0-1 1 0 0,0 1-1 0 0,0-1 0 0 0,0 1 0 0 0,0-1 1 0 0,0 0-1 0 0,1 1 0 0 0,-1-1 0 0 0,0 1 0 0 0,0-1 1 0 0,1 1-1 0 0,-1 0 0 0 0,0-1 0 0 0,1 1 1 0 0,-1-1-1 0 0,0 1 0 0 0,1 0 0 0 0,0-1 1 0 0,10 9 3004 0 0,8 24-198 0 0,5 38-724 0 0,-18-49-1749 0 0,0 0 0 0 0,2-1 1 0 0,18 36-1 0 0,-23-51-355 0 0,-2-4-96 0 0,0 1 0 0 0,0 0 1 0 0,0 0-1 0 0,0-1 0 0 0,0 1 0 0 0,0-1 1 0 0,0 1-1 0 0,0-1 0 0 0,1 1 0 0 0,-1-1 1 0 0,1 0-1 0 0,-1 0 0 0 0,3 2 0 0 0,-3-4-55 0 0,0 1-1 0 0,1 0 1 0 0,-1-1-1 0 0,0 1 1 0 0,0-1-1 0 0,1 0 1 0 0,-1 1-1 0 0,0-1 0 0 0,0 0 1 0 0,0 0-1 0 0,0 0 1 0 0,0 0-1 0 0,0 0 1 0 0,0 0-1 0 0,0 0 1 0 0,0 0-1 0 0,-1 0 1 0 0,1 0-1 0 0,0 0 0 0 0,-1-1 1 0 0,1 1-1 0 0,0 0 1 0 0,-1 0-1 0 0,1-2 1 0 0,13-27-837 0 0,-2-1 0 0 0,0-1 0 0 0,-2 0 0 0 0,6-36 1 0 0,15-46-3542 0 0,-28 104 3751 0 0,1 1-1 0 0,0-1 0 0 0,1 1 1 0 0,9-14-1 0 0,-13 21 569 0 0,0 0 0 0 0,0 1 0 0 0,0-1 1 0 0,0 0-1 0 0,0 1 0 0 0,1-1 0 0 0,-1 1 0 0 0,0 0 0 0 0,1-1 1 0 0,-1 1-1 0 0,1 0 0 0 0,0 0 0 0 0,-1 0 0 0 0,1 0 0 0 0,0 0 1 0 0,0 0-1 0 0,-1 1 0 0 0,1-1 0 0 0,0 1 0 0 0,0-1 1 0 0,0 1-1 0 0,0 0 0 0 0,0-1 0 0 0,0 1 0 0 0,0 0 0 0 0,0 0 1 0 0,0 0-1 0 0,0 1 0 0 0,0-1 0 0 0,0 0 0 0 0,2 2 0 0 0,-2-1 183 0 0,0 1 0 0 0,1-1 0 0 0,-1 1-1 0 0,0 0 1 0 0,0 0 0 0 0,0 0-1 0 0,-1 0 1 0 0,1 0 0 0 0,0 0-1 0 0,-1 1 1 0 0,1-1 0 0 0,-1 0-1 0 0,0 1 1 0 0,1 2 0 0 0,14 42 2268 0 0,-11-29-1065 0 0,0-2 44 0 0,-2 0 0 0 0,0 0 0 0 0,-1 0 0 0 0,-1 29-1 0 0,4 21 50 0 0,-5-40-1923 0 0,0 1-1787 0 0,5-47-9329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2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80 584 0 0,'-4'-40'5271'0'0,"-1"1"4483"0"0,43 58-18150 0 0,-3 12 3430 0 0,-22-17 3663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3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28 0 0,'1'21'2303'0'0,"-1"-15"-1915"0"0,1 0 1 0 0,-1 0-1 0 0,0 0 0 0 0,-1 0 0 0 0,0 0 0 0 0,0 0 0 0 0,0 0 0 0 0,-2 7 1 0 0,-3 5 964 0 0,2 0 1 0 0,-5 34-1 0 0,5-22-364 0 0,3-27-921 0 0,1 0 1 0 0,-1-1-1 0 0,1 1 0 0 0,0 0 0 0 0,0 0 0 0 0,1-1 0 0 0,-1 1 0 0 0,0 0 0 0 0,1-1 0 0 0,-1 1 0 0 0,1 0 0 0 0,0-1 1 0 0,0 1-1 0 0,0-1 0 0 0,0 1 0 0 0,1-1 0 0 0,-1 1 0 0 0,1-1 0 0 0,-1 0 0 0 0,1 0 0 0 0,0 0 0 0 0,0 0 1 0 0,0 0-1 0 0,0 0 0 0 0,0 0 0 0 0,0-1 0 0 0,1 1 0 0 0,-1-1 0 0 0,0 0 0 0 0,1 1 0 0 0,-1-1 0 0 0,1 0 1 0 0,-1 0-1 0 0,1-1 0 0 0,0 1 0 0 0,-1-1 0 0 0,6 1 0 0 0,-1 0-60 0 0,0 0-1 0 0,-1 0 1 0 0,1-1 0 0 0,0 0-1 0 0,0-1 1 0 0,-1 1-1 0 0,1-1 1 0 0,-1 0 0 0 0,1-1-1 0 0,-1 0 1 0 0,1 0 0 0 0,-1 0-1 0 0,0-1 1 0 0,10-5 0 0 0,-11 5-51 0 0,-1-1 0 0 0,0 1 1 0 0,0-1-1 0 0,0 0 1 0 0,0 0-1 0 0,0 0 1 0 0,-1 0-1 0 0,0 0 0 0 0,0-1 1 0 0,4-8-1 0 0,-6 11-30 0 0,0 0-1 0 0,-1 0 1 0 0,0 0-1 0 0,1 0 1 0 0,-1 0-1 0 0,0 0 1 0 0,0 0-1 0 0,0 0 1 0 0,0 0-1 0 0,0 0 1 0 0,-1 0-1 0 0,1 0 1 0 0,-1 0-1 0 0,1 0 1 0 0,-1 0-1 0 0,0 0 1 0 0,0 0-1 0 0,1 1 1 0 0,-1-1 0 0 0,-1 0-1 0 0,1 1 1 0 0,0-1-1 0 0,0 0 1 0 0,0 1-1 0 0,-1 0 1 0 0,1-1-1 0 0,-1 1 1 0 0,1 0-1 0 0,-1 0 1 0 0,0-1-1 0 0,1 1 1 0 0,-1 0-1 0 0,-3 0 1 0 0,-11-9-1077 0 0,0 1-1 0 0,-1 0 1 0 0,-1 1 0 0 0,1 1 0 0 0,-1 1 0 0 0,-28-6 0 0 0,38 15-537 0 0,8 1 899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3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15 168 0 0,'-4'-14'4090'0'0,"3"14"-3980"0"0,1 1 1 0 0,-1-1 0 0 0,1 0 0 0 0,0 1-1 0 0,-1-1 1 0 0,1 1 0 0 0,-1-1 0 0 0,1 1-1 0 0,0-1 1 0 0,0 1 0 0 0,-1-1 0 0 0,1 1-1 0 0,0-1 1 0 0,0 1 0 0 0,0-1 0 0 0,0 1-1 0 0,-1 0 1 0 0,1-1 0 0 0,0 1 0 0 0,0-1-1 0 0,0 1 1 0 0,0-1 0 0 0,0 1 0 0 0,0 0-1 0 0,0-1 1 0 0,1 1 0 0 0,0 16 432 0 0,0-1-1 0 0,1 1 1 0 0,1-1-1 0 0,1 0 1 0 0,0 0-1 0 0,1 0 1 0 0,7 15-1 0 0,-8-22-321 0 0,0 0 1 0 0,1 0-1 0 0,0 0 0 0 0,1-1 0 0 0,0 0 0 0 0,0 0 1 0 0,11 11-1 0 0,-16-19-186 0 0,0 1 0 0 0,0 0 0 0 0,0-1 0 0 0,0 1 0 0 0,0 0 0 0 0,0-1 0 0 0,0 0 0 0 0,1 1 0 0 0,-1-1 0 0 0,0 1 0 0 0,0-1 0 0 0,0 0 0 0 0,0 0 0 0 0,0 0 0 0 0,1 0 0 0 0,-1 0 1 0 0,0 0-1 0 0,0 0 0 0 0,0 0 0 0 0,0 0 0 0 0,1 0 0 0 0,-1-1 0 0 0,0 1 0 0 0,0-1 0 0 0,0 1 0 0 0,0 0 0 0 0,0-1 0 0 0,0 0 0 0 0,0 1 0 0 0,0-1 0 0 0,0 0 0 0 0,0 1 0 0 0,0-1 0 0 0,-1 0 0 0 0,1 0 0 0 0,0 0 0 0 0,0 0 0 0 0,-1 0 0 0 0,1 0 0 0 0,0 0 0 0 0,-1 0 0 0 0,1 0 0 0 0,-1 0 0 0 0,1-2 1 0 0,25-57-153 0 0,-23 51 104 0 0,9-39-291 0 0,-11 40 251 0 0,0 0 0 0 0,1 1 0 0 0,0-1-1 0 0,0 0 1 0 0,1 1 0 0 0,0 0 0 0 0,5-9-1 0 0,-8 15 38 0 0,1 0-1 0 0,0 1 1 0 0,-1-1-1 0 0,1 1 1 0 0,0-1-1 0 0,-1 1 1 0 0,1 0-1 0 0,0-1 1 0 0,0 1-1 0 0,-1 0 1 0 0,1 0-1 0 0,0-1 1 0 0,0 1-1 0 0,-1 0 0 0 0,1 0 1 0 0,0 0-1 0 0,0 0 1 0 0,0 0-1 0 0,-1 0 1 0 0,1 0-1 0 0,0 0 1 0 0,0 0-1 0 0,0 0 1 0 0,-1 0-1 0 0,1 1 1 0 0,0-1-1 0 0,0 0 1 0 0,-1 1-1 0 0,1-1 1 0 0,0 0-1 0 0,0 1 1 0 0,-1-1-1 0 0,1 1 1 0 0,0-1-1 0 0,-1 1 1 0 0,1-1-1 0 0,-1 1 1 0 0,1 0-1 0 0,-1-1 0 0 0,1 1 1 0 0,-1 0-1 0 0,1-1 1 0 0,0 2-1 0 0,26 37-1404 0 0,-23-32 1008 0 0,23 41-1917 0 0,13 21-1146 0 0,-37-65 3166 0 0,0 0 0 0 0,0 0 0 0 0,0 0 0 0 0,0-1 0 0 0,1 1 0 0 0,-1-1-1 0 0,1 0 1 0 0,0 0 0 0 0,0 0 0 0 0,0-1 0 0 0,0 0 0 0 0,6 3 0 0 0,6-1-707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3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63 168 0 0,'5'-63'4013'0'0,"-44"117"-2501"0"0,38-51-1374 0 0,-1 0-1 0 0,1 0 1 0 0,-1 0 0 0 0,1 0-1 0 0,0 0 1 0 0,0 0 0 0 0,0 0-1 0 0,1 0 1 0 0,-1 0 0 0 0,1 0-1 0 0,0 1 1 0 0,0-1-1 0 0,0 0 1 0 0,0 0 0 0 0,0 1-1 0 0,1-1 1 0 0,-1 0 0 0 0,1 0-1 0 0,0 0 1 0 0,0 0-1 0 0,0 0 1 0 0,1 0 0 0 0,-1 0-1 0 0,1 0 1 0 0,-1 0 0 0 0,1-1-1 0 0,3 5 1 0 0,5 3 303 0 0,0 1 0 0 0,1-2 0 0 0,0 0 1 0 0,1 0-1 0 0,13 7 0 0 0,0 1-666 0 0,-8-6 243 0 0,32 26 252 0 0,-45-35-341 0 0,-1 1 1 0 0,0 0-1 0 0,0 0 0 0 0,0 1 1 0 0,0-1-1 0 0,0 0 1 0 0,-1 1-1 0 0,0 0 1 0 0,1-1-1 0 0,2 8 0 0 0,-5-9-47 0 0,0 0 0 0 0,0-1-1 0 0,-1 1 1 0 0,1-1 0 0 0,0 1 0 0 0,0-1-1 0 0,-1 1 1 0 0,1-1 0 0 0,-1 1-1 0 0,1-1 1 0 0,-1 1 0 0 0,0-1-1 0 0,0 0 1 0 0,1 1 0 0 0,-1-1 0 0 0,0 0-1 0 0,0 1 1 0 0,0-1 0 0 0,0 0-1 0 0,-1 0 1 0 0,1 0 0 0 0,0 0-1 0 0,-2 1 1 0 0,-38 24-2101 0 0,32-21 1558 0 0,-11 6-530 0 0,0-1 0 0 0,-24 8 1 0 0,37-15 949 0 0,-30 11-911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4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1296 0 0,'1'27'10117'0'0,"0"11"-4955"0"0,8 189-3889 0 0,-8-139-1441 0 0,4 37-2093 0 0,-3-110 880 0 0,0-1 0 0 0,2 1 0 0 0,6 19 0 0 0,-10-32 1028 0 0,1 0 1 0 0,0 1-1 0 0,0-1 0 0 0,0 0 1 0 0,0 0-1 0 0,1 0 0 0 0,-1 0 1 0 0,0 0-1 0 0,1 0 0 0 0,-1 0 1 0 0,1-1-1 0 0,0 1 0 0 0,0 0 1 0 0,0-1-1 0 0,-1 0 0 0 0,1 1 1 0 0,0-1-1 0 0,1 0 0 0 0,-1 0 0 0 0,0 0 1 0 0,0 0-1 0 0,0 0 0 0 0,4 0 1 0 0,9-1-1047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5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351 73 772 0 0,'0'0'113'0'0,"1"0"0"0"0,-1 0 0 0 0,1 0 0 0 0,0-1 0 0 0,-1 1 0 0 0,1 0 0 0 0,-1-1 0 0 0,1 1 0 0 0,-1 0 0 0 0,1-1 0 0 0,-1 1 0 0 0,0-1 0 0 0,1 1 0 0 0,-1 0 0 0 0,1-1 0 0 0,-1 1 0 0 0,0-1 0 0 0,1 0 0 0 0,-1 1 0 0 0,0-1 0 0 0,0 1 0 0 0,1-1 0 0 0,-1 1 0 0 0,0-1 0 0 0,0 0 0 0 0,0 1 0 0 0,0-1 0 0 0,0 1 0 0 0,0-1 0 0 0,0 0 0 0 0,0 1 0 0 0,0-1 0 0 0,0 1 0 0 0,0-1 0 0 0,0 0 0 0 0,0 1 0 0 0,-1-1 0 0 0,-22-12 1446 0 0,-36 1-774 0 0,-33 7-347 0 0,59 5-1780 0 0,-1-2 0 0 0,0-2 0 0 0,-35-8 0 0 0,59 9 391 0 0,4-1 74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5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1 104 0 0,'3'72'10678'0'0,"5"7"-5306"0"0,11 35-4900 0 0,47 162-1 0 0,-26-90-690 0 0,-36-172-843 0 0,-5-31 525 0 0,-6-39 15 0 0,6 49 366 0 0,0 1 44 0 0,0-1-1 0 0,0 1 0 0 0,1-1 0 0 0,0 1 0 0 0,0-1 0 0 0,1 0 1 0 0,0-6-1 0 0,0 13 103 0 0,-1-1 1 0 0,0 0-1 0 0,1 0 1 0 0,-1 1-1 0 0,0-1 1 0 0,1 0-1 0 0,-1 0 1 0 0,1 1-1 0 0,-1-1 0 0 0,1 1 1 0 0,-1-1-1 0 0,1 0 1 0 0,-1 1-1 0 0,1-1 1 0 0,0 1-1 0 0,-1-1 1 0 0,1 1-1 0 0,0-1 1 0 0,-1 1-1 0 0,1 0 1 0 0,0-1-1 0 0,0 1 1 0 0,0 0-1 0 0,1 0 11 0 0,1 0 0 0 0,-1 0 0 0 0,0 0 0 0 0,0 0 0 0 0,0 0 0 0 0,0 1 0 0 0,0-1 0 0 0,0 1 0 0 0,0 0 0 0 0,0-1 0 0 0,0 1 1 0 0,0 0-1 0 0,2 1 0 0 0,72 43-121 0 0,-47-27-29 0 0,51 24 1 0 0,-68-37 115 0 0,-1-1 1 0 0,1 0-1 0 0,1-1 0 0 0,-1 0 1 0 0,0-1-1 0 0,1 0 1 0 0,-1-1-1 0 0,16-1 1 0 0,-14 0 10 0 0,0-2 1 0 0,-1 0 0 0 0,1 0 0 0 0,-1-1 0 0 0,0-1 0 0 0,1 0 0 0 0,-2-1 0 0 0,1 0 0 0 0,0-1 0 0 0,15-10 0 0 0,-22 12-76 0 0,0-1 0 0 0,0 1-1 0 0,-1-1 1 0 0,1 0-1 0 0,-1 0 1 0 0,0 0 0 0 0,-1-1-1 0 0,1 0 1 0 0,-1 0 0 0 0,0 0-1 0 0,-1 0 1 0 0,1-1 0 0 0,-1 1-1 0 0,-1-1 1 0 0,1 0 0 0 0,-1 0-1 0 0,0 0 1 0 0,-1 0 0 0 0,0 0-1 0 0,0 0 1 0 0,0-10 0 0 0,-1 12-60 0 0,0 0 1 0 0,0 0 0 0 0,0 0 0 0 0,-1 0-1 0 0,0 1 1 0 0,0-1 0 0 0,0 0 0 0 0,-1 0 0 0 0,1 1-1 0 0,-1-1 1 0 0,0 1 0 0 0,-1-1 0 0 0,1 1-1 0 0,-1 0 1 0 0,0 0 0 0 0,0 0 0 0 0,-5-6-1 0 0,5 8 134 0 0,0 1 0 0 0,1-1 0 0 0,-1 1 0 0 0,0-1-1 0 0,1 1 1 0 0,-1 0 0 0 0,0 0 0 0 0,0 0-1 0 0,0 1 1 0 0,0-1 0 0 0,0 1 0 0 0,0 0-1 0 0,0-1 1 0 0,0 1 0 0 0,0 1 0 0 0,0-1-1 0 0,0 0 1 0 0,-1 1 0 0 0,2-1 0 0 0,-1 1-1 0 0,0 0 1 0 0,0 0 0 0 0,0 0 0 0 0,0 1-1 0 0,0-1 1 0 0,1 0 0 0 0,-1 1 0 0 0,-4 3-1 0 0,-2 2 136 0 0,0 1 0 0 0,0 0-1 0 0,0 1 1 0 0,1-1-1 0 0,1 1 1 0 0,-1 1 0 0 0,1 0-1 0 0,1 0 1 0 0,0 0 0 0 0,0 1-1 0 0,1-1 1 0 0,-4 14 0 0 0,6-17 0 0 0,1 0 1 0 0,-1 0 0 0 0,1 0 0 0 0,1 0 0 0 0,-1 0 0 0 0,1 0 0 0 0,1 1 0 0 0,-1-1-1 0 0,1 0 1 0 0,1 1 0 0 0,-1-1 0 0 0,1 0 0 0 0,0 0 0 0 0,1 0 0 0 0,0 1-1 0 0,0-2 1 0 0,0 1 0 0 0,1 0 0 0 0,0 0 0 0 0,1-1 0 0 0,4 7 0 0 0,-6-10-114 0 0,0 0 0 0 0,1 0 0 0 0,0 0 1 0 0,0 0-1 0 0,0-1 0 0 0,0 0 0 0 0,0 1 1 0 0,0-1-1 0 0,1-1 0 0 0,-1 1 0 0 0,1 0 1 0 0,-1-1-1 0 0,1 1 0 0 0,0-1 0 0 0,-1 0 1 0 0,1-1-1 0 0,5 2 0 0 0,-2-2-26 0 0,0 0-1 0 0,-1-1 1 0 0,1 1-1 0 0,0-1 1 0 0,-1-1-1 0 0,1 1 1 0 0,-1-1-1 0 0,1 0 0 0 0,7-4 1 0 0,3-3-38 0 0,-1 0-1 0 0,0-1 1 0 0,-1 0 0 0 0,0-2-1 0 0,-1 1 1 0 0,18-20 0 0 0,14-27-282 0 0,-36 43-90 0 0,0 1 0 0 0,22-21 0 0 0,-37 40 431 0 0,1 0 0 0 0,0 1 0 0 0,1-1 1 0 0,-1 1-1 0 0,1 0 0 0 0,0-1 0 0 0,1 1 0 0 0,-1 1 0 0 0,1-1 0 0 0,0 0 0 0 0,1 0 0 0 0,-2 7 0 0 0,3-10 55 0 0,-1 1 0 0 0,1-1 0 0 0,-1 0-1 0 0,1 0 1 0 0,0 0 0 0 0,0 0 0 0 0,1 0-1 0 0,-1 0 1 0 0,0 0 0 0 0,1 0 0 0 0,0 0-1 0 0,0 0 1 0 0,0 0 0 0 0,0 0-1 0 0,0 0 1 0 0,1 0 0 0 0,-1-1 0 0 0,1 1-1 0 0,0-1 1 0 0,0 1 0 0 0,0-1 0 0 0,0 1-1 0 0,0-1 1 0 0,0 0 0 0 0,0 0 0 0 0,1 0-1 0 0,-1 0 1 0 0,1-1 0 0 0,0 1-1 0 0,-1-1 1 0 0,4 2 0 0 0,5 0 69 0 0,0 0 1 0 0,-1 0-1 0 0,1-1 0 0 0,0-1 1 0 0,0 0-1 0 0,0-1 0 0 0,1 0 1 0 0,-1 0-1 0 0,15-3 1 0 0,8-3 457 0 0,55-17 1 0 0,-92 18-2610 0 0,-16-2 1091 0 0,-20-5-94 0 0,-111-31-3812 0 0,117 32 3565 0 0,0 0 131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6.7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1 264 556 0 0,'2'8'789'0'0,"0"0"1"0"0,0 0-1 0 0,-1 1 0 0 0,0-1 0 0 0,0 0 1 0 0,0 1-1 0 0,-2 8 0 0 0,1-15-511 0 0,2 6 1591 0 0,1-13-431 0 0,2-18-1051 0 0,-10-245-4880 0 0,5 264 4474 0 0,0 1 1 0 0,0 0 0 0 0,0-1-1 0 0,1 1 1 0 0,-1 0 0 0 0,1-1 0 0 0,0 1-1 0 0,0 0 1 0 0,2-5 0 0 0,-2 7 40 0 0,0 0 0 0 0,-1 0 0 0 0,1 0 1 0 0,0 0-1 0 0,0 0 0 0 0,0 0 0 0 0,-1 0 1 0 0,1 0-1 0 0,0 1 0 0 0,0-1 0 0 0,0 0 1 0 0,1 0-1 0 0,-1 1 0 0 0,0-1 0 0 0,0 1 1 0 0,0-1-1 0 0,0 1 0 0 0,2-1 0 0 0,2 1 71 0 0,1 0 0 0 0,-1 1 0 0 0,0-1 0 0 0,0 1 0 0 0,0 0 0 0 0,0 0 0 0 0,0 0 0 0 0,0 1 0 0 0,-1 0 0 0 0,10 5 0 0 0,38 18 469 0 0,-40-17-350 0 0,0-1 1 0 0,0-1-1 0 0,1 0 0 0 0,0 0 0 0 0,1-2 0 0 0,-1 1 1 0 0,1-2-1 0 0,-1 0 0 0 0,1 0 0 0 0,24 0 1 0 0,-36-3-294 0 0,0-1 0 0 0,0 1 0 0 0,0-1 0 0 0,0 1 0 0 0,0-1 0 0 0,0 0 1 0 0,0 1-1 0 0,0-1 0 0 0,-1 0 0 0 0,1-1 0 0 0,0 1 0 0 0,-1 0 0 0 0,1 0 0 0 0,0-1 1 0 0,-1 1-1 0 0,0-1 0 0 0,1 1 0 0 0,-1-1 0 0 0,0 1 0 0 0,0-1 0 0 0,0 0 1 0 0,0 0-1 0 0,0 0 0 0 0,0 0 0 0 0,0 1 0 0 0,-1-1 0 0 0,1 0 0 0 0,-1 0 0 0 0,1 0 1 0 0,-1 0-1 0 0,0-1 0 0 0,0 1 0 0 0,0 0 0 0 0,0-2 0 0 0,0 2 27 0 0,-1 0 0 0 0,1 1 1 0 0,0-1-1 0 0,0 1 0 0 0,-1-1 0 0 0,1 1 0 0 0,-1-1 0 0 0,0 1 0 0 0,1-1 0 0 0,-1 1 0 0 0,0 0 0 0 0,0-1 0 0 0,0 1 0 0 0,0 0 1 0 0,0 0-1 0 0,0 0 0 0 0,0 0 0 0 0,0 0 0 0 0,0 0 0 0 0,0 0 0 0 0,-1 0 0 0 0,1 0 0 0 0,0 0 0 0 0,-1 0 0 0 0,1 1 0 0 0,-1-1 0 0 0,1 1 1 0 0,-1-1-1 0 0,1 1 0 0 0,-1 0 0 0 0,1-1 0 0 0,-1 1 0 0 0,1 0 0 0 0,-1 0 0 0 0,0 0 0 0 0,1 0 0 0 0,-1 0 0 0 0,1 1 0 0 0,-1-1 1 0 0,1 0-1 0 0,-1 1 0 0 0,1-1 0 0 0,-1 1 0 0 0,1-1 0 0 0,-1 1 0 0 0,-1 1 0 0 0,-4 2 144 0 0,-1 0 0 0 0,0 1 0 0 0,1-1 0 0 0,0 2 0 0 0,0-1 0 0 0,0 1 0 0 0,1 0 0 0 0,0 1 0 0 0,0-1 0 0 0,0 1 0 0 0,1 0 0 0 0,0 1 0 0 0,1-1 0 0 0,-1 1 0 0 0,1 0 0 0 0,1 0 0 0 0,0 0 0 0 0,0 1 0 0 0,0-1 0 0 0,1 1 0 0 0,0 0 0 0 0,0 11 1 0 0,1-15 26 0 0,0 1 1 0 0,1-1-1 0 0,0 0 1 0 0,0 1-1 0 0,0-1 1 0 0,1 0-1 0 0,-1 0 1 0 0,1 1-1 0 0,0-1 1 0 0,1 0 0 0 0,0 0-1 0 0,-1 0 1 0 0,1 0-1 0 0,1 0 1 0 0,-1-1-1 0 0,1 1 1 0 0,0 0-1 0 0,0-1 1 0 0,0 0 0 0 0,1 0-1 0 0,-1 0 1 0 0,1 0-1 0 0,0-1 1 0 0,0 1-1 0 0,0-1 1 0 0,1 0-1 0 0,-1 0 1 0 0,1-1-1 0 0,0 1 1 0 0,-1-1 0 0 0,1 0-1 0 0,0 0 1 0 0,1-1-1 0 0,-1 1 1 0 0,0-1-1 0 0,0 0 1 0 0,9 0-1 0 0,3 0-169 0 0,0-1 0 0 0,0-1 0 0 0,0 0-1 0 0,0-1 1 0 0,-1-1 0 0 0,21-6-1 0 0,-25 6-620 0 0,0-2 0 0 0,0 1-1 0 0,0-2 1 0 0,-1 1-1 0 0,12-9 1 0 0,-20 12 189 0 0,1-1 0 0 0,0 0 1 0 0,-1-1-1 0 0,0 1 0 0 0,0-1 0 0 0,0 1 0 0 0,0-1 1 0 0,-1 0-1 0 0,1 0 0 0 0,1-4 0 0 0,1-3-696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11 112 0 0,'3'2'607'0'0,"0"0"1"0"0,0 0-1 0 0,-1 1 1 0 0,1 0-1 0 0,-1-1 0 0 0,1 1 1 0 0,-1 0-1 0 0,0 0 0 0 0,0 0 1 0 0,0 0-1 0 0,0 1 0 0 0,-1-1 1 0 0,1 1-1 0 0,-1-1 1 0 0,0 1-1 0 0,1 4 0 0 0,9 19 1625 0 0,19 57 378 0 0,-30-84-2637 0 0,1 0 0 0 0,-1 1-1 0 0,0-1 1 0 0,0 1 0 0 0,0-1 0 0 0,0 0 0 0 0,1 1 0 0 0,-1-1 0 0 0,0 0 0 0 0,1 1 0 0 0,-1-1 0 0 0,0 0 0 0 0,0 0 0 0 0,1 1 0 0 0,-1-1-1 0 0,0 0 1 0 0,1 0 0 0 0,-1 1 0 0 0,1-1 0 0 0,-1 0 0 0 0,0 0 0 0 0,1 0 0 0 0,-1 0 0 0 0,1 0 0 0 0,-1 0 0 0 0,0 1 0 0 0,1-1-1 0 0,-1 0 1 0 0,1 0 0 0 0,-1 0 0 0 0,1 0 0 0 0,-1 0 0 0 0,0-1 0 0 0,1 1 0 0 0,-1 0 0 0 0,1 0 0 0 0,-1 0 0 0 0,0 0 0 0 0,1 0 0 0 0,-1-1-1 0 0,0 1 1 0 0,1 0 0 0 0,-1 0 0 0 0,1-1 0 0 0,20-20-414 0 0,13-31 332 0 0,-27 37 294 0 0,2 1 0 0 0,0 1 0 0 0,20-24 0 0 0,-28 36-168 0 0,0 1 1 0 0,1 0-1 0 0,-1 0 0 0 0,0 0 1 0 0,0-1-1 0 0,0 1 0 0 0,0 0 0 0 0,1 1 1 0 0,-1-1-1 0 0,0 0 0 0 0,0 0 1 0 0,0 0-1 0 0,0 1 0 0 0,1-1 1 0 0,-1 1-1 0 0,0-1 0 0 0,0 1 1 0 0,0-1-1 0 0,0 1 0 0 0,0-1 1 0 0,0 1-1 0 0,0 0 0 0 0,0 0 0 0 0,-1-1 1 0 0,1 1-1 0 0,0 0 0 0 0,0 0 1 0 0,-1 0-1 0 0,1 0 0 0 0,0 1 1 0 0,24 31-298 0 0,-24-31 269 0 0,-1 0 1 0 0,1 0 0 0 0,0 0 0 0 0,0 0 0 0 0,1 0 0 0 0,-1 0-1 0 0,0 0 1 0 0,0-1 0 0 0,1 1 0 0 0,0 0 0 0 0,-1-1-1 0 0,1 1 1 0 0,0-1 0 0 0,-1 0 0 0 0,1 1 0 0 0,0-1 0 0 0,0 0-1 0 0,0 0 1 0 0,0 0 0 0 0,0 0 0 0 0,0-1 0 0 0,3 1-1 0 0,-3-1-5 0 0,1-1 0 0 0,-1 0-1 0 0,1 0 1 0 0,-1 0 0 0 0,0-1-1 0 0,1 1 1 0 0,-1-1-1 0 0,0 1 1 0 0,0-1 0 0 0,0 0-1 0 0,0 1 1 0 0,0-1 0 0 0,0 0-1 0 0,-1 0 1 0 0,1-1-1 0 0,-1 1 1 0 0,1 0 0 0 0,0-4-1 0 0,9-10-105 0 0,-8 10 127 0 0,1-1 0 0 0,0 1 1 0 0,1 0-1 0 0,0 0 0 0 0,-1 1 1 0 0,12-10-1 0 0,-15 14-41 0 0,1 0 1 0 0,0 0-1 0 0,-1 0 0 0 0,1 1 0 0 0,0-1 0 0 0,0 0 1 0 0,0 1-1 0 0,0-1 0 0 0,0 1 0 0 0,-1 0 1 0 0,1 0-1 0 0,0 0 0 0 0,0 0 0 0 0,0 0 1 0 0,0 0-1 0 0,0 0 0 0 0,0 1 0 0 0,0-1 1 0 0,-1 0-1 0 0,1 1 0 0 0,0 0 0 0 0,0-1 0 0 0,0 1 1 0 0,-1 0-1 0 0,1 0 0 0 0,0 0 0 0 0,-1 0 1 0 0,1 0-1 0 0,-1 1 0 0 0,1-1 0 0 0,-1 0 1 0 0,2 3-1 0 0,33 31-1927 0 0,28 26-1548 0 0,-58-57 3066 0 0,-1 1 1 0 0,1-1-1 0 0,1 0 0 0 0,-1-1 1 0 0,0 1-1 0 0,1-1 0 0 0,0 0 1 0 0,-1-1-1 0 0,9 2 1 0 0,10-4-1373 0 0,-11-5 998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93 153 24575,'-1'-2'0,"0"1"0,-1-1 0,1 1 0,0-1 0,0 0 0,0 1 0,1-1 0,-1 0 0,0 0 0,1 0 0,-1 1 0,1-1 0,-1 0 0,1 0 0,0 0 0,0 0 0,0 0 0,0 0 0,0 0 0,0 0 0,1 0 0,-1 0 0,1 0 0,-1 0 0,1 1 0,0-1 0,-1 0 0,1 0 0,0 1 0,0-1 0,0 0 0,1 1 0,-1-1 0,0 1 0,1 0 0,-1-1 0,1 1 0,-1 0 0,3-2 0,5-5 0,0 1 0,1 0 0,0 1 0,21-11 0,-14 10 0,1 0 0,0 1 0,0 1 0,1 1 0,0 1 0,-1 0 0,1 1 0,0 2 0,0-1 0,0 2 0,0 1 0,0 0 0,-1 1 0,1 1 0,-1 1 0,0 1 0,24 10 0,-19-6 0,-1 2 0,0 0 0,-1 1 0,0 1 0,-1 1 0,-1 1 0,0 1 0,-1 0 0,-1 1 0,-1 1 0,-1 1 0,22 35 0,-23-28 0,-1-1 0,-1 2 0,-1 0 0,-2 0 0,-1 1 0,-1 0 0,-1 0 0,-2 0 0,-1 1 0,-1 0 0,-2 0 0,-6 56 0,3-63 0,-2 0 0,0-1 0,-1 0 0,-1 0 0,-1 0 0,-1-1 0,-1 0 0,-1-1 0,-1 0 0,0-1 0,-2 0 0,0-1 0,-1-1 0,-1 0 0,0-1 0,-1 0 0,-25 16 0,25-21 0,0 0 0,-1-1 0,0-1 0,-1-1 0,0 0 0,0-1 0,-1-1 0,1-1 0,-2-1 0,-26 2 0,34-5 0,-1-1 0,0-1 0,1 0 0,-1-1 0,1 0 0,-1-1 0,1-1 0,0 0 0,0 0 0,1-2 0,-1 1 0,1-2 0,0 0 0,1 0 0,-1-1 0,-13-12 0,7 2 0,0 0 0,2-2 0,0 1 0,1-2 0,1 0 0,1-1 0,0 0 0,2-1 0,1-1 0,1 1 0,-9-37 0,11 31 0,1 0 0,2-1 0,1 1 0,1-1 0,1 1 0,2-1 0,1 0 0,2 1 0,10-45 0,27-60-1365,-19 74-5461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2T15:08:07.6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8 748 0 0,'0'0'113'0'0,"0"0"0"0"0,0 0 0 0 0,0-1 1 0 0,0 1-1 0 0,0 0 0 0 0,0-1 0 0 0,0 1 0 0 0,0 0 0 0 0,0-1 1 0 0,0 1-1 0 0,1 0 0 0 0,-1 0 0 0 0,0-1 0 0 0,0 1 0 0 0,0 0 0 0 0,0 0 1 0 0,1-1-1 0 0,-1 1 0 0 0,0 0 0 0 0,0 0 0 0 0,0 0 0 0 0,1-1 0 0 0,-1 1 1 0 0,0 0-1 0 0,0 0 0 0 0,1 0 0 0 0,-1 0 0 0 0,0-1 0 0 0,0 1 0 0 0,1 0 1 0 0,-1 0-1 0 0,0 0 0 0 0,1 0 0 0 0,-1 0 0 0 0,0 0 0 0 0,1 0 0 0 0,-1 0 1 0 0,0 0-1 0 0,0 0 0 0 0,1 0 0 0 0,-1 0 0 0 0,0 0 0 0 0,1 0 0 0 0,-1 0 1 0 0,0 0-1 0 0,1 0 0 0 0,-1 1 0 0 0,0-1 0 0 0,0 0 0 0 0,1 0 0 0 0,-1 0 1 0 0,26 15 3141 0 0,24 25 472 0 0,-21-13-3308 0 0,-1 1 0 0 0,-1 2 0 0 0,-1 1 0 0 0,-2 1 0 0 0,-2 1 0 0 0,0 1 0 0 0,-3 1 0 0 0,-1 0 0 0 0,-1 2 0 0 0,17 55 0 0 0,-26-66-644 0 0,-2 1 1 0 0,0 0-1 0 0,-2 0 0 0 0,-1 1 0 0 0,-1-1 1 0 0,-1 0-1 0 0,-2 1 0 0 0,-1-1 0 0 0,-1 1 1 0 0,-1-1-1 0 0,-1 0 0 0 0,-1 0 1 0 0,-2-1-1 0 0,-1 0 0 0 0,-1 0 0 0 0,-14 26 1 0 0,3-16-1138 0 0,-1-1-1 0 0,-1-1 1 0 0,-3-1 0 0 0,-38 40 0 0 0,11-21-1713 0 0,-94 70 1 0 0,77-72 1727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11 24575,'0'0'0,"0"-1"0,0 1 0,0 0 0,0-1 0,0 1 0,0 0 0,0-1 0,0 1 0,0 0 0,0-1 0,0 1 0,0 0 0,0-1 0,0 1 0,0 0 0,0-1 0,0 1 0,-1 0 0,1-1 0,0 1 0,0 0 0,0 0 0,-1-1 0,1 1 0,0 0 0,0 0 0,-1-1 0,1 1 0,0 0 0,0 0 0,-1 0 0,1-1 0,0 1 0,-1 0 0,1 0 0,0 0 0,-1 0 0,1 0 0,0 0 0,-1 0 0,1 0 0,0 0 0,-1 0 0,1 0 0,0 0 0,-1 0 0,1 0 0,0 0 0,-1 0 0,1 0 0,0 0 0,-1 0 0,1 0 0,0 1 0,-1-1 0,1 0 0,0 0 0,0 0 0,-1 1 0,1-1 0,0 0 0,0 0 0,-1 1 0,1-1 0,0 0 0,0 1 0,-19 17 0,-5 14 0,1 1 0,1 2 0,2 0 0,-19 47 0,-51 161 0,49-126 0,-11 24 0,-70 204 0,121-340-82,-2 3-61,0 0 1,1-1-1,0 1 1,1 1-1,0-1 1,0 0-1,0 0 1,2 9-1,2-1-6683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24575,'1'22'0,"0"-1"0,1 1 0,2-1 0,0 0 0,1 0 0,1 0 0,1-1 0,0 0 0,2 0 0,17 28 0,19 25 0,4-2 0,106 119 0,-98-123 0,-21-20-1365,-23-27-5461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49:19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75 24575,'-1'0'0,"1"0"0,-1 0 0,0 0 0,1 0 0,-1 0 0,0-1 0,1 1 0,-1 0 0,0 0 0,1-1 0,-1 1 0,1 0 0,-1-1 0,0 1 0,1 0 0,-1-1 0,1 1 0,-1-1 0,1 1 0,-1-1 0,1 1 0,0-1 0,-1 1 0,1-1 0,0 1 0,-1-1 0,1 0 0,0 1 0,0-1 0,-1 0 0,1 1 0,0-1 0,0 0 0,0 1 0,0-1 0,0 0 0,0 1 0,0-1 0,0 0 0,0 1 0,0-1 0,0 0 0,1 1 0,-1-1 0,0 1 0,0-1 0,1 0 0,-1 1 0,1-1 0,0-2 0,0 0 0,0 0 0,0 1 0,1-1 0,-1 0 0,1 1 0,-1-1 0,1 1 0,0 0 0,3-3 0,0 2 0,1 0 0,0 1 0,0-1 0,0 1 0,1 0 0,-1 1 0,0 0 0,1 0 0,-1 0 0,1 1 0,-1-1 0,1 2 0,-1-1 0,0 1 0,1 0 0,-1 0 0,1 1 0,-1 0 0,0 0 0,0 0 0,0 1 0,0 0 0,8 5 0,1 1 0,-1 0 0,1 1 0,-2 0 0,1 1 0,-2 1 0,1 0 0,18 25 0,-18-17 0,-1 0 0,0 1 0,-2 0 0,-1 1 0,0 1 0,-1-1 0,-2 1 0,0 0 0,-2 1 0,0-1 0,-2 1 0,0 30 0,-2-40 0,-1-1 0,-1 1 0,0-1 0,-1 1 0,0-1 0,-1 0 0,-1 0 0,0-1 0,-1 1 0,-7 11 0,8-15 0,-2 0 0,1-1 0,-1 0 0,0-1 0,-1 0 0,0 0 0,0 0 0,0-1 0,-1 0 0,0-1 0,0 0 0,0 0 0,-1-1 0,-13 4 0,12-4 0,-1-1 0,0 0 0,0-1 0,0-1 0,0 0 0,0 0 0,0-1 0,0-1 0,-1 0 0,1-1 0,0 0 0,1 0 0,-1-2 0,0 1 0,1-1 0,0-1 0,0 0 0,0-1 0,0 0 0,1-1 0,0 0 0,1 0 0,-1-1 0,-11-12 0,12 10 0,0-1 0,1 0 0,0 0 0,1-1 0,0 0 0,1 0 0,0 0 0,1-1 0,0 0 0,1 0 0,0 0 0,1 0 0,1-1 0,0 0 0,1 1 0,0-1 0,2 0 0,-1 1 0,1-1 0,1 0 0,5-19 0,-1 14-227,1 0-1,0 1 1,1 0-1,1 0 1,16-23-1,2 4-6598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536 193 24575,'-3'0'0,"1"0"0,-1 0 0,1 0 0,-1 0 0,1 0 0,-1-1 0,1 1 0,0-1 0,-1 0 0,1 1 0,0-1 0,-1 0 0,1 0 0,0-1 0,0 1 0,0 0 0,0-1 0,0 1 0,0-1 0,0 0 0,0 0 0,1 1 0,-1-1 0,1 0 0,-1-1 0,1 1 0,0 0 0,0 0 0,0 0 0,0-1 0,0 1 0,1 0 0,-1-1 0,1 1 0,-1-1 0,1 1 0,0-1 0,0 1 0,0-1 0,0 1 0,0-1 0,1 1 0,-1 0 0,1-1 0,-1 1 0,1-1 0,0 1 0,0 0 0,0 0 0,0-1 0,1 1 0,-1 0 0,1 0 0,-1 0 0,1 0 0,0 1 0,-1-1 0,1 0 0,0 1 0,0-1 0,0 1 0,0 0 0,1-1 0,3 0 0,5-2 0,1 0 0,0 1 0,0 1 0,0 0 0,0 0 0,0 1 0,13 1 0,87 7 0,-110-7 0,11 2 0,-1 1 0,1 1 0,-1-1 0,0 2 0,0 0 0,0 0 0,-1 1 0,1 1 0,-1 0 0,-1 0 0,0 1 0,0 0 0,0 1 0,-1 0 0,0 1 0,-1 0 0,0 0 0,-1 1 0,9 14 0,-2 0 0,-1 0 0,-2 1 0,0 0 0,-1 1 0,-2 0 0,-1 0 0,7 53 0,-12-65 0,-2 0 0,0 0 0,0 0 0,-2 0 0,0 0 0,0 0 0,-2-1 0,1 1 0,-2-1 0,0 0 0,-11 21 0,6-17 0,-1-2 0,0 1 0,-1-1 0,-1-1 0,0 0 0,-1-1 0,-1 0 0,-17 11 0,9-7 0,-2-3 0,0 0 0,-1-1 0,-1-1 0,0-2 0,0-1 0,-1 0 0,-1-3 0,1 0 0,-1-2 0,-54 3 0,51-7 0,0-1 0,0-2 0,-41-8 0,58 7 0,0-1 0,0-1 0,1 0 0,-1-1 0,1-1 0,0 0 0,1-1 0,-24-18 0,22 12 0,0-1 0,1 0 0,1 0 0,0-2 0,1 0 0,1 0 0,0-1 0,2 0 0,0-1 0,1 0 0,1 0 0,0 0 0,2-1 0,-5-29 0,6 20 0,0 0 0,2 0 0,1-1 0,2 1 0,1 0 0,1 0 0,1 0 0,1 0 0,16-46 0,-7 44-227,1 0-1,2 1 1,1 0-1,1 1 1,37-41-1,-26 32-6598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72 24575,'1'-3'0,"-1"1"0,1-1 0,0 0 0,0 1 0,0 0 0,0-1 0,0 1 0,0-1 0,1 1 0,-1 0 0,1 0 0,0 0 0,-1 0 0,1 0 0,0 0 0,0 1 0,4-4 0,0 2 0,-1-1 0,1 0 0,-1 1 0,1 0 0,0 1 0,7-3 0,-4 3 0,0 1 0,-1 0 0,1 1 0,0 0 0,0 0 0,0 1 0,-1 0 0,1 0 0,0 1 0,-1 0 0,1 1 0,-1 0 0,0 0 0,0 1 0,8 4 0,4 4 0,0 0 0,-1 2 0,0 0 0,24 24 0,-30-24 0,-1 1 0,0 0 0,-1 0 0,-1 1 0,0 0 0,-1 1 0,-1 0 0,0 1 0,-1 0 0,-1 0 0,-1 0 0,-1 1 0,0-1 0,-2 1 0,0 0 0,-1 0 0,-1 0 0,0 0 0,-7 37 0,3-29 0,-2 0 0,-1 0 0,-1-1 0,-1 0 0,-1-1 0,-2 0 0,0-1 0,-2 0 0,0-1 0,-2 0 0,0-1 0,-2-1 0,-28 27 0,38-40 0,-1-1 0,0 0 0,0-1 0,0 0 0,-1 0 0,1-1 0,-1 0 0,-1-1 0,1 0 0,-1 0 0,1-1 0,-1-1 0,0 0 0,0 0 0,0-1 0,0-1 0,0 0 0,0 0 0,-1-1 0,1 0 0,1-1 0,-1 0 0,0-1 0,0-1 0,1 1 0,0-1 0,-1-1 0,2 0 0,-1-1 0,0 1 0,1-2 0,0 1 0,1-2 0,-13-11 0,8 2 0,1 1 0,0-1 0,1-1 0,1 0 0,0-1 0,2 0 0,0 0 0,1-1 0,1 0 0,-5-35 0,6 27 0,2 0 0,1 0 0,1-1 0,2 1 0,1 0 0,1 0 0,9-39 0,-3 39-170,0 1-1,2 0 0,2 0 1,0 1-1,1 1 0,2 0 1,23-28-1,-10 17-6655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24575,'2'0'0,"0"0"0,0 1 0,-1-1 0,1 1 0,0 0 0,0 0 0,-1-1 0,1 1 0,0 0 0,-1 1 0,1-1 0,-1 0 0,1 0 0,-1 1 0,1-1 0,-1 0 0,0 1 0,0-1 0,0 1 0,0 0 0,0-1 0,0 1 0,0 0 0,-1 0 0,1 0 0,-1-1 0,1 1 0,0 3 0,0 3 0,1-1 0,-1 1 0,0 0 0,0 0 0,-2 12 0,-10 53 0,-4-1 0,-3 0 0,-40 103 0,29-91 0,18-58-29,9-21-105,-1 0 1,1 0-1,0 0 0,1 0 1,-1 0-1,1 1 1,0-1-1,1 0 1,-1 6-1,3 1-6692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24575,'0'0'0,"0"-1"0,0 1 0,0 0 0,0-1 0,0 1 0,0 0 0,0-1 0,0 1 0,0 0 0,0-1 0,0 1 0,0 0 0,0-1 0,0 1 0,0-1 0,1 1 0,-1 0 0,0-1 0,0 1 0,0 0 0,1 0 0,-1-1 0,0 1 0,0 0 0,0-1 0,1 1 0,-1 0 0,0 0 0,1 0 0,-1-1 0,0 1 0,1 0 0,-1 0 0,0 0 0,1 0 0,-1-1 0,0 1 0,1 0 0,-1 0 0,0 0 0,1 0 0,18 9 0,11 20 0,132 217 0,-126-202 11,3-1 0,85 72 1,-31-32-1411,-72-62-5427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370 150 24575,'-1'-25'0,"0"14"0,1 1 0,0-1 0,1 1 0,0 0 0,0-1 0,4-10 0,-4 19 0,0-1 0,0 1 0,0 0 0,0 0 0,1-1 0,-1 1 0,1 0 0,-1 0 0,1 0 0,0 0 0,0 1 0,0-1 0,0 0 0,0 1 0,0 0 0,0-1 0,0 1 0,1 0 0,-1 0 0,1 0 0,-1 0 0,1 1 0,-1-1 0,1 1 0,-1-1 0,1 1 0,-1 0 0,1 0 0,4 0 0,5 1 0,-1 1 0,1 0 0,-1 0 0,1 2 0,-1-1 0,0 1 0,0 1 0,0-1 0,-1 2 0,0 0 0,0 0 0,0 1 0,-1 0 0,16 16 0,-12-11 0,-2 0 0,1 1 0,-2 1 0,0 0 0,0 0 0,-2 1 0,1 0 0,-2 0 0,9 27 0,-12-30 0,-1 1 0,0 0 0,-1 0 0,-1-1 0,0 1 0,0 0 0,-2 0 0,1 0 0,-2 0 0,0 0 0,0 0 0,-1 0 0,-1-1 0,0 0 0,0 1 0,-2-2 0,1 1 0,-11 15 0,3-9 0,-1 0 0,-1-1 0,0-1 0,-1 0 0,-1-1 0,0-1 0,-1-1 0,-1 0 0,-37 18 0,31-17 0,-2-2 0,1 0 0,-1-2 0,-1-1 0,0-2 0,0 0 0,-34 3 0,54-9 0,-1-1 0,1 0 0,-1 0 0,1 0 0,-1-1 0,1-1 0,-1 1 0,1-1 0,0-1 0,0 1 0,0-2 0,0 1 0,0-1 0,1 0 0,-1 0 0,1-1 0,0 0 0,1 0 0,-1-1 0,1 0 0,0 0 0,1 0 0,-1-1 0,1 0 0,0 0 0,1 0 0,0-1 0,-5-12 0,3 5 9,1 0-1,0-1 1,2 1-1,-1-1 1,2 0 0,0 0-1,1 0 1,1 0-1,0 0 1,1 1-1,1-1 1,0 0-1,8-25 1,-2 16-195,1 1 1,0 1-1,2 0 0,1 0 1,1 1-1,1 0 1,28-34-1,-15 25-6640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127 120 24575,'24'-22'0,"43"-32"0,-63 51 0,1 0 0,-1 1 0,1-1 0,-1 1 0,1 0 0,0 1 0,0-1 0,0 1 0,0 0 0,0 0 0,0 0 0,0 1 0,0 0 0,0 0 0,7 1 0,-2 0 0,-1 2 0,1-1 0,-1 1 0,0 0 0,0 1 0,-1 0 0,15 9 0,4 6 0,-1 1 0,0 1 0,36 40 0,-13-8 0,45 59 0,-78-91 0,-2 0 0,0 1 0,-2 1 0,0 0 0,-2 0 0,11 36 0,-19-52 0,-1 1 0,0 0 0,0-1 0,-1 1 0,0-1 0,0 1 0,0 0 0,-1-1 0,-1 1 0,1-1 0,-1 1 0,-1-1 0,1 0 0,-1 0 0,0 0 0,-1 0 0,0 0 0,0-1 0,0 0 0,-1 1 0,0-2 0,0 1 0,0 0 0,-8 5 0,-1 0 0,-1 1 0,0-2 0,0 0 0,-1 0 0,-1-2 0,1 0 0,-2-1 0,-33 9 0,31-12 0,-1-1 0,0-1 0,0-1 0,0 0 0,0-2 0,1-1 0,-1 0 0,0-2 0,1 0 0,-1-1 0,1-1 0,1-1 0,-1-1 0,1 0 0,0-2 0,1 0 0,0-1 0,1-1 0,0-1 0,1 0 0,1-1 0,0 0 0,-24-31 0,32 33 0,0 0 0,1 0 0,0 0 0,0-1 0,2 0 0,0 0 0,0-1 0,1 1 0,1-1 0,0 1 0,1-1 0,0 0 0,1 0 0,1 0 0,2-17 0,3-8 0,2 0 0,2 0 0,1 1 0,17-40 0,-18 55-273,0 1 0,2 0 0,0 1 0,26-32 0,-18 28-6553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174 341 24575,'-8'-6'0,"0"0"0,1 0 0,-2 1 0,-14-8 0,20 12 0,0 0 0,-1 1 0,1-1 0,-1 1 0,1-1 0,-1 1 0,1 0 0,-1 1 0,1-1 0,-1 0 0,1 1 0,-1 0 0,1 0 0,-1 0 0,1 0 0,0 1 0,0-1 0,0 1 0,-1 0 0,2-1 0,-1 2 0,0-1 0,0 0 0,1 0 0,-1 1 0,1 0 0,0-1 0,-1 1 0,1 0 0,1 0 0,-1 0 0,0 0 0,1 0 0,-1 1 0,1-1 0,0 0 0,-1 6 0,-2 6 0,1 0 0,1 0 0,0 0 0,0 0 0,2 1 0,0-1 0,2 20 0,-2-33 0,0 0 0,1 0 0,-1 0 0,0 0 0,1 0 0,-1-1 0,1 1 0,0 0 0,-1 0 0,1 0 0,0 0 0,0-1 0,0 1 0,0-1 0,1 1 0,-1 0 0,0-1 0,3 2 0,-3-2 0,0-1 0,0 1 0,1-1 0,-1 1 0,0-1 0,0 0 0,1 0 0,-1 0 0,0 0 0,0 0 0,1 0 0,-1 0 0,0 0 0,1 0 0,-1 0 0,0-1 0,0 1 0,0-1 0,1 1 0,-1-1 0,1 0 0,3-2 0,-1 0 0,0 0 0,0 0 0,0 0 0,-1-1 0,1 1 0,-1-1 0,0 0 0,0 0 0,0 0 0,0-1 0,-1 1 0,3-6 0,2-13 0,-1 0 0,0 0 0,-2-1 0,2-39 0,-6-100 0,-2 68 0,2 90 0,0-1 0,0 0 0,0 1 0,-1-1 0,0 0 0,0 1 0,0-1 0,-1 1 0,1-1 0,-1 1 0,-3-5 0,5 9 0,-1 1 0,1 0 0,0 0 0,0 0 0,0 0 0,0 0 0,-1 0 0,1 0 0,0 0 0,0 0 0,0 0 0,-1 0 0,1 0 0,0 0 0,0 0 0,0 0 0,0 0 0,-1 0 0,1 0 0,0 0 0,0 0 0,0 0 0,0 0 0,-1 0 0,1 0 0,0 0 0,0 1 0,0-1 0,0 0 0,-1 0 0,1 0 0,0 0 0,0 0 0,0 0 0,0 1 0,0-1 0,0 0 0,0 0 0,-1 0 0,1 0 0,0 1 0,0-1 0,0 0 0,0 0 0,0 0 0,0 0 0,0 1 0,0-1 0,0 0 0,0 0 0,0 0 0,0 0 0,0 1 0,0-1 0,0 0 0,0 0 0,0 0 0,0 1 0,0-1 0,1 0 0,-1 0 0,0 0 0,0 0 0,0 0 0,0 1 0,0-1 0,0 0 0,1 0 0,-1 16 0,11 51-115,20 89 359,-26-135-493,2-1 0,0 1 0,1-2 0,1 1 0,15 23 0,-10-23-6577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23 176 24575,'3'0'0,"1"-1"0,0 1 0,0 0 0,0-1 0,-1 0 0,1 0 0,0 0 0,-1 0 0,1-1 0,-1 1 0,0-1 0,1 0 0,-1 0 0,0 0 0,0-1 0,0 1 0,0-1 0,0 1 0,-1-1 0,1 0 0,-1 0 0,0 0 0,3-5 0,-3 3 0,1 0 0,-1-1 0,-1 1 0,1 0 0,-1-1 0,0 1 0,0-1 0,0 0 0,-1 1 0,0-1 0,0 0 0,0 1 0,-1-1 0,0 0 0,-2-7 0,3 11 0,0 0 0,-1 0 0,1 1 0,-1-1 0,0 0 0,1 0 0,-1 1 0,0-1 0,0 0 0,0 1 0,0-1 0,0 1 0,0 0 0,-1-1 0,1 1 0,0 0 0,-1-1 0,1 1 0,-3-1 0,3 2 0,0 0 0,0 0 0,0 0 0,0 0 0,-1 0 0,1 0 0,0 0 0,0 0 0,0 0 0,0 0 0,0 1 0,-1-1 0,1 1 0,0-1 0,0 1 0,0-1 0,0 1 0,0-1 0,0 1 0,0 0 0,1 0 0,-2 0 0,-3 4 0,1 0 0,-1 1 0,1-1 0,0 1 0,1-1 0,-1 1 0,1 0 0,-4 12 0,1-1 0,1-1 0,1 1 0,1 0 0,0 0 0,1 0 0,0 0 0,2 1 0,0-1 0,1 0 0,0 0 0,2 1 0,0-1 0,1-1 0,7 21 0,-10-34-3,0-1-1,0 1 0,0-1 0,1 1 1,-1-1-1,1 0 0,-1 0 0,1 0 1,0 0-1,-1 0 0,1 0 1,0 0-1,0 0 0,1-1 0,-1 1 1,0-1-1,0 0 0,1 0 0,-1 1 1,1-2-1,2 2 0,-1-1 20,0-1-1,0 0 0,0 0 1,0 0-1,0-1 0,0 1 1,0-1-1,0 0 0,0 0 1,0 0-1,0-1 0,5-2 1,8-6-298,0 0 0,-1-1 1,0-1-1,19-18 0,-34 29 208,16-14-6752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105 112 24575,'2'-2'0,"-1"0"0,1-1 0,-1 1 0,1 0 0,-1-1 0,0 0 0,0 1 0,0-1 0,0 0 0,-1 1 0,1-1 0,-1 0 0,1 0 0,-1 1 0,0-1 0,0 0 0,0 0 0,-1 0 0,1 1 0,-1-1 0,1 0 0,-1 0 0,0 1 0,0-1 0,0 1 0,0-1 0,-1 1 0,1-1 0,-1 1 0,0 0 0,1-1 0,-1 1 0,0 0 0,0 0 0,0 0 0,-4-2 0,5 3 0,0-1 0,-1 1 0,1 0 0,-1-1 0,1 1 0,-1 0 0,0 0 0,1 0 0,-1 0 0,0 0 0,0 1 0,0-1 0,1 0 0,-1 1 0,0 0 0,0-1 0,0 1 0,0 0 0,0 0 0,0 0 0,0 0 0,0 0 0,0 0 0,0 1 0,0-1 0,0 1 0,0-1 0,1 1 0,-1 0 0,0 0 0,0-1 0,1 1 0,-1 1 0,0-1 0,1 0 0,-1 0 0,1 0 0,0 1 0,-1-1 0,1 1 0,0-1 0,0 1 0,0 0 0,0-1 0,0 1 0,0 0 0,0 0 0,1 0 0,-1 0 0,0 2 0,-4 21 0,2 1 0,1-1 0,0 1 0,2-1 0,7 51 0,-5-54 0,23 167 0,-16-150-1365,-4-24-5461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7T14:55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49 24575,'0'-4'0,"0"-5"0,-4-2 0,-6 1 0,-4 3 0,-5 2 0,-3 3 0,-2 4 0,-1 3 0,0 1 0,-1 2 0,1 1 0,0 3 0,1-1 0,3-2-8191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50D1F-DE8C-A54A-BF90-790412909A5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7B3F8-B8D4-B64F-AC9A-3DF9441F5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0AD10B9-EA13-CC41-9659-1FBE9B9E9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r"/>
            <a:fld id="{EE43FE97-9F43-7341-B47C-992413F1D40C}" type="slidenum">
              <a:rPr lang="en-US" altLang="en-US" sz="1200"/>
              <a:pPr algn="r"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7558235-F31F-014E-B895-D029316B6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5FB49B1-FED3-F140-B31D-872378AE7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7377FD6-6C50-AE42-9514-865CE574B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2A930419-4F0E-6247-AD7F-75B838534BC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BC03E47-6303-4B49-9DE7-187B32A05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7D78F1B-36D1-1E4E-9FE4-F18C8C924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One on the right may not look like a binary tree, but technically it is - it is just highly unbalanced.</a:t>
            </a:r>
          </a:p>
          <a:p>
            <a:r>
              <a:rPr lang="en-US" altLang="en-US">
                <a:latin typeface="Times" pitchFamily="2" charset="0"/>
              </a:rPr>
              <a:t>Draw another on the board where it zig-zags (right child / left child / right child etc…)</a:t>
            </a:r>
          </a:p>
          <a:p>
            <a:endParaRPr lang="en-US" altLang="en-US">
              <a:latin typeface="Times" pitchFamily="2" charset="0"/>
            </a:endParaRPr>
          </a:p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E2029D1-B209-F643-BDE2-6AF81635E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B1423C5C-894A-C649-AE2E-FDFBA277A92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C520A42-ABF0-9042-BFAA-6686AB543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EDA6963-1FCC-6E47-B18F-3B69510F6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>
                <a:latin typeface="Times" pitchFamily="2" charset="0"/>
              </a:rPr>
              <a:t>Left sub-tree of b is the tree rooted at g.</a:t>
            </a:r>
          </a:p>
          <a:p>
            <a:r>
              <a:rPr lang="en-US" altLang="en-US" sz="1000">
                <a:latin typeface="Times" pitchFamily="2" charset="0"/>
              </a:rPr>
              <a:t>Right sub-tree of f is the tree rooted at f.</a:t>
            </a:r>
          </a:p>
          <a:p>
            <a:r>
              <a:rPr lang="en-US" altLang="en-US" sz="1000">
                <a:latin typeface="Times" pitchFamily="2" charset="0"/>
              </a:rPr>
              <a:t>Left sub-tree of c is the single node tree e.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What this structure means is that if we want to do something to every node in the tree we can do it recursively.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Imagine I have a function X that can be performed on a node in the binary tree.</a:t>
            </a:r>
          </a:p>
          <a:p>
            <a:r>
              <a:rPr lang="en-US" altLang="en-US" sz="1000">
                <a:latin typeface="Times" pitchFamily="2" charset="0"/>
              </a:rPr>
              <a:t>Then to apply it to the whole tree I can: {Write on board…}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Do X to whole tree:</a:t>
            </a:r>
          </a:p>
          <a:p>
            <a:r>
              <a:rPr lang="en-US" altLang="en-US" sz="1000">
                <a:latin typeface="Times" pitchFamily="2" charset="0"/>
              </a:rPr>
              <a:t>  Do X to the root</a:t>
            </a:r>
          </a:p>
          <a:p>
            <a:r>
              <a:rPr lang="en-US" altLang="en-US" sz="1000">
                <a:latin typeface="Times" pitchFamily="2" charset="0"/>
              </a:rPr>
              <a:t>  Do X to the left sub-tree</a:t>
            </a:r>
          </a:p>
          <a:p>
            <a:r>
              <a:rPr lang="en-US" altLang="en-US" sz="1000">
                <a:latin typeface="Times" pitchFamily="2" charset="0"/>
              </a:rPr>
              <a:t>  Do X to the right sub-tree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When we do X to the left sub-tree it will recursively…</a:t>
            </a:r>
          </a:p>
          <a:p>
            <a:r>
              <a:rPr lang="en-US" altLang="en-US" sz="1000">
                <a:latin typeface="Times" pitchFamily="2" charset="0"/>
              </a:rPr>
              <a:t>  Do X to the root of that sub-tree (e.g. b)</a:t>
            </a:r>
          </a:p>
          <a:p>
            <a:r>
              <a:rPr lang="en-US" altLang="en-US" sz="1000">
                <a:latin typeface="Times" pitchFamily="2" charset="0"/>
              </a:rPr>
              <a:t>  Do X to the left sub-tree of that sub-tree (e.g. tree rooted at g)</a:t>
            </a:r>
          </a:p>
          <a:p>
            <a:r>
              <a:rPr lang="en-US" altLang="en-US" sz="1000">
                <a:latin typeface="Times" pitchFamily="2" charset="0"/>
              </a:rPr>
              <a:t>  Do X to the right sub-tree of that sub-tree (e.g. tree rooted at f)</a:t>
            </a:r>
          </a:p>
          <a:p>
            <a:endParaRPr lang="en-US" altLang="en-US" sz="1000">
              <a:latin typeface="Times" pitchFamily="2" charset="0"/>
            </a:endParaRPr>
          </a:p>
          <a:p>
            <a:r>
              <a:rPr lang="en-US" altLang="en-US" sz="1000">
                <a:latin typeface="Times" pitchFamily="2" charset="0"/>
              </a:rPr>
              <a:t>The other three traversals are based upon this notion.</a:t>
            </a:r>
          </a:p>
          <a:p>
            <a:endParaRPr lang="en-US" altLang="en-US" sz="10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9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856AA56-67C9-0740-8762-DDB0A92B3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D127648F-4695-984F-9446-21AA951DD783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D56EED3-1C1C-C642-8EF6-5923448F4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3FA8223-C398-1F43-A26B-79352A8F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856AA56-67C9-0740-8762-DDB0A92B3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D127648F-4695-984F-9446-21AA951DD783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D56EED3-1C1C-C642-8EF6-5923448F4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3FA8223-C398-1F43-A26B-79352A8F7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9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F4E9E0B-F6DF-DA4B-8082-9DCFA115A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F48E3E7-010E-A64D-BA29-38DD95D5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Level:</a:t>
            </a:r>
          </a:p>
          <a:p>
            <a:r>
              <a:rPr lang="en-US" altLang="en-US">
                <a:latin typeface="Times" pitchFamily="2" charset="0"/>
              </a:rPr>
              <a:t>Pre:</a:t>
            </a:r>
          </a:p>
          <a:p>
            <a:r>
              <a:rPr lang="en-US" altLang="en-US">
                <a:latin typeface="Times" pitchFamily="2" charset="0"/>
              </a:rPr>
              <a:t>In:</a:t>
            </a:r>
          </a:p>
          <a:p>
            <a:r>
              <a:rPr lang="en-US" altLang="en-US">
                <a:latin typeface="Times" pitchFamily="2" charset="0"/>
              </a:rPr>
              <a:t>Post:</a:t>
            </a:r>
          </a:p>
          <a:p>
            <a:endParaRPr lang="en-US" altLang="en-US">
              <a:latin typeface="Time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6A09A91-44BA-0B4E-A2CE-2876EE938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4591138E-FBAF-5848-9ACC-83944C672300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4222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9DE8-9271-5B4E-8459-C7B342B9F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B8E25-A4AE-454D-AB41-5FAEFF6B8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D615-DA3B-6947-A2EB-92191DC7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5924-E89E-8B42-889E-1BF72F4D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AD7C-ECD9-364F-9C5D-F37E02A75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17E3-2E96-5D41-8BF5-85C2C0B0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06B60-435C-1147-AA79-489A43948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5D6F-0A86-6543-9A6F-6DC3BBF9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6B6F-96CF-FF42-B3E8-E3A6DE0B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146C-0132-C649-B8EB-31275003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33C74-D592-034E-9485-9D106964F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7DA79-53D2-714F-B99C-049EC19BB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CBB89-8EB6-A549-9FE1-275E574E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486B-431B-204E-9466-F3311412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2857-22BE-F144-9998-8E149B18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E564-1C7A-F747-9A0C-9F27ECFF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0C61-3E9E-F34D-AEEA-C1527216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E4CAA-3FC5-9443-BA03-9ECE6311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E9F6-E89E-044C-93A5-C103CB1A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2FA6-9E14-B246-9C4E-B82E4255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71D8-4063-5A40-AC2E-7C97961A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EDA5-C2A9-4647-8AD0-F0C4AEEA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6BF58-6BC9-4A4F-945C-2BBC5FC7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16EC-B22E-724F-A877-C464C439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9BA8-91BA-3543-A250-B81E4F94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4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72DE-AC26-984D-BDAE-4817CF99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3EB4-ACF9-004B-A097-92FD257AC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EC8F9-BDAB-2045-BAE7-18725C074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A28CF-9D8B-C441-8181-892DB77D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FFEDC-96EF-E644-8748-A1715FF7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A4C71-BE98-104C-A016-86645A4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FF3F-19D1-DA4E-AF20-21EE9B59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3217-EF22-B24B-9408-AAFFB997A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5911A-D45A-BF43-BDB8-EC53077D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4ABCE-F5AE-264D-ADC2-6B4AC0B83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BECE0-83E0-0043-80E8-4384C5AA4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8F47B-A1B2-394F-BF27-48E1B885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396A7-D404-2D4C-ACA4-BB372179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FAD0-2DA9-CD43-99DD-B5D29B70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85A51-72EE-3447-97CD-1C12D736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A6223-556F-E644-B2DE-68630AF5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FDE4-F0D1-8D49-A25B-37071219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7B09A-097C-6B40-9AAA-79974556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7A56C-7394-554F-BC29-774C74BD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7A288-6A97-2F49-9105-27944245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AD5C8-8B61-7F49-A5D3-526354D4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3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47E7-6250-D64B-B024-231F1AB6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54ED-F986-EB4B-B955-71EDA12C6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EDD99-ACA1-AE43-A43C-5E70A4AC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38719-8F20-6846-9F14-1F40B90C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E02A-B663-9F4E-94D9-C1C17274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6481C-CF12-F740-862E-084D23DC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0F6D-1EB6-D14F-9A2A-8CD0B674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41DD9-6615-5A44-AE3F-DD9AB6858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592EC-4368-EE41-B0F7-5CD2AFD08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01364-B5DC-294A-AB3F-64666E3C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2C4BF-1B9B-8A42-81B3-088A4121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D2771-EF68-E445-A879-9B926BAD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3D279-EDDC-984D-9C81-46DFC785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52176-8080-F04F-AC99-E81751C8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EBD6-6365-5F41-813C-C50DFE0E5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0352-A516-4247-8C37-1824370566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2F9AD-0B89-194F-A5DB-AE23D7563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5999-1224-5A40-9144-B0BBB25F9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78D5-C678-D34A-9D1C-FFC633716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69.png"/><Relationship Id="rId26" Type="http://schemas.openxmlformats.org/officeDocument/2006/relationships/image" Target="../media/image73.png"/><Relationship Id="rId39" Type="http://schemas.openxmlformats.org/officeDocument/2006/relationships/customXml" Target="../ink/ink62.xml"/><Relationship Id="rId21" Type="http://schemas.openxmlformats.org/officeDocument/2006/relationships/customXml" Target="../ink/ink53.xml"/><Relationship Id="rId34" Type="http://schemas.openxmlformats.org/officeDocument/2006/relationships/image" Target="../media/image77.png"/><Relationship Id="rId42" Type="http://schemas.openxmlformats.org/officeDocument/2006/relationships/image" Target="../media/image81.png"/><Relationship Id="rId47" Type="http://schemas.openxmlformats.org/officeDocument/2006/relationships/customXml" Target="../ink/ink66.xml"/><Relationship Id="rId50" Type="http://schemas.openxmlformats.org/officeDocument/2006/relationships/image" Target="../media/image85.png"/><Relationship Id="rId55" Type="http://schemas.openxmlformats.org/officeDocument/2006/relationships/customXml" Target="../ink/ink70.xml"/><Relationship Id="rId63" Type="http://schemas.openxmlformats.org/officeDocument/2006/relationships/customXml" Target="../ink/ink74.xml"/><Relationship Id="rId68" Type="http://schemas.openxmlformats.org/officeDocument/2006/relationships/image" Target="../media/image94.png"/><Relationship Id="rId7" Type="http://schemas.openxmlformats.org/officeDocument/2006/relationships/customXml" Target="../ink/ink46.xml"/><Relationship Id="rId71" Type="http://schemas.openxmlformats.org/officeDocument/2006/relationships/customXml" Target="../ink/ink7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29" Type="http://schemas.openxmlformats.org/officeDocument/2006/relationships/customXml" Target="../ink/ink57.xml"/><Relationship Id="rId11" Type="http://schemas.openxmlformats.org/officeDocument/2006/relationships/customXml" Target="../ink/ink48.xml"/><Relationship Id="rId24" Type="http://schemas.openxmlformats.org/officeDocument/2006/relationships/image" Target="../media/image72.png"/><Relationship Id="rId32" Type="http://schemas.openxmlformats.org/officeDocument/2006/relationships/image" Target="../media/image76.png"/><Relationship Id="rId37" Type="http://schemas.openxmlformats.org/officeDocument/2006/relationships/customXml" Target="../ink/ink61.xml"/><Relationship Id="rId40" Type="http://schemas.openxmlformats.org/officeDocument/2006/relationships/image" Target="../media/image80.png"/><Relationship Id="rId45" Type="http://schemas.openxmlformats.org/officeDocument/2006/relationships/customXml" Target="../ink/ink65.xml"/><Relationship Id="rId53" Type="http://schemas.openxmlformats.org/officeDocument/2006/relationships/customXml" Target="../ink/ink69.xml"/><Relationship Id="rId58" Type="http://schemas.openxmlformats.org/officeDocument/2006/relationships/image" Target="../media/image89.png"/><Relationship Id="rId66" Type="http://schemas.openxmlformats.org/officeDocument/2006/relationships/image" Target="../media/image93.png"/><Relationship Id="rId74" Type="http://schemas.openxmlformats.org/officeDocument/2006/relationships/image" Target="../media/image97.png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74.png"/><Relationship Id="rId36" Type="http://schemas.openxmlformats.org/officeDocument/2006/relationships/image" Target="../media/image78.png"/><Relationship Id="rId49" Type="http://schemas.openxmlformats.org/officeDocument/2006/relationships/customXml" Target="../ink/ink67.xml"/><Relationship Id="rId57" Type="http://schemas.openxmlformats.org/officeDocument/2006/relationships/customXml" Target="../ink/ink71.xml"/><Relationship Id="rId61" Type="http://schemas.openxmlformats.org/officeDocument/2006/relationships/customXml" Target="../ink/ink73.xml"/><Relationship Id="rId10" Type="http://schemas.openxmlformats.org/officeDocument/2006/relationships/image" Target="../media/image65.png"/><Relationship Id="rId19" Type="http://schemas.openxmlformats.org/officeDocument/2006/relationships/customXml" Target="../ink/ink52.xml"/><Relationship Id="rId31" Type="http://schemas.openxmlformats.org/officeDocument/2006/relationships/customXml" Target="../ink/ink58.xml"/><Relationship Id="rId44" Type="http://schemas.openxmlformats.org/officeDocument/2006/relationships/image" Target="../media/image82.png"/><Relationship Id="rId52" Type="http://schemas.openxmlformats.org/officeDocument/2006/relationships/image" Target="../media/image86.png"/><Relationship Id="rId60" Type="http://schemas.openxmlformats.org/officeDocument/2006/relationships/image" Target="../media/image90.png"/><Relationship Id="rId65" Type="http://schemas.openxmlformats.org/officeDocument/2006/relationships/customXml" Target="../ink/ink75.xml"/><Relationship Id="rId73" Type="http://schemas.openxmlformats.org/officeDocument/2006/relationships/customXml" Target="../ink/ink79.xml"/><Relationship Id="rId4" Type="http://schemas.openxmlformats.org/officeDocument/2006/relationships/image" Target="../media/image62.png"/><Relationship Id="rId9" Type="http://schemas.openxmlformats.org/officeDocument/2006/relationships/customXml" Target="../ink/ink47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Relationship Id="rId27" Type="http://schemas.openxmlformats.org/officeDocument/2006/relationships/customXml" Target="../ink/ink56.xml"/><Relationship Id="rId30" Type="http://schemas.openxmlformats.org/officeDocument/2006/relationships/image" Target="../media/image75.png"/><Relationship Id="rId35" Type="http://schemas.openxmlformats.org/officeDocument/2006/relationships/customXml" Target="../ink/ink60.xml"/><Relationship Id="rId43" Type="http://schemas.openxmlformats.org/officeDocument/2006/relationships/customXml" Target="../ink/ink64.xml"/><Relationship Id="rId48" Type="http://schemas.openxmlformats.org/officeDocument/2006/relationships/image" Target="../media/image84.png"/><Relationship Id="rId56" Type="http://schemas.openxmlformats.org/officeDocument/2006/relationships/image" Target="../media/image88.png"/><Relationship Id="rId64" Type="http://schemas.openxmlformats.org/officeDocument/2006/relationships/image" Target="../media/image92.png"/><Relationship Id="rId69" Type="http://schemas.openxmlformats.org/officeDocument/2006/relationships/customXml" Target="../ink/ink77.xml"/><Relationship Id="rId8" Type="http://schemas.openxmlformats.org/officeDocument/2006/relationships/image" Target="../media/image64.png"/><Relationship Id="rId51" Type="http://schemas.openxmlformats.org/officeDocument/2006/relationships/customXml" Target="../ink/ink68.xml"/><Relationship Id="rId72" Type="http://schemas.openxmlformats.org/officeDocument/2006/relationships/image" Target="../media/image96.png"/><Relationship Id="rId3" Type="http://schemas.openxmlformats.org/officeDocument/2006/relationships/customXml" Target="../ink/ink44.xml"/><Relationship Id="rId12" Type="http://schemas.openxmlformats.org/officeDocument/2006/relationships/image" Target="../media/image66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79.png"/><Relationship Id="rId46" Type="http://schemas.openxmlformats.org/officeDocument/2006/relationships/image" Target="../media/image83.png"/><Relationship Id="rId59" Type="http://schemas.openxmlformats.org/officeDocument/2006/relationships/customXml" Target="../ink/ink72.xml"/><Relationship Id="rId67" Type="http://schemas.openxmlformats.org/officeDocument/2006/relationships/customXml" Target="../ink/ink76.xml"/><Relationship Id="rId20" Type="http://schemas.openxmlformats.org/officeDocument/2006/relationships/image" Target="../media/image70.png"/><Relationship Id="rId41" Type="http://schemas.openxmlformats.org/officeDocument/2006/relationships/customXml" Target="../ink/ink63.xml"/><Relationship Id="rId54" Type="http://schemas.openxmlformats.org/officeDocument/2006/relationships/image" Target="../media/image87.png"/><Relationship Id="rId62" Type="http://schemas.openxmlformats.org/officeDocument/2006/relationships/image" Target="../media/image91.png"/><Relationship Id="rId7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104.png"/><Relationship Id="rId26" Type="http://schemas.openxmlformats.org/officeDocument/2006/relationships/image" Target="../media/image108.png"/><Relationship Id="rId39" Type="http://schemas.openxmlformats.org/officeDocument/2006/relationships/customXml" Target="../ink/ink98.xml"/><Relationship Id="rId21" Type="http://schemas.openxmlformats.org/officeDocument/2006/relationships/customXml" Target="../ink/ink89.xml"/><Relationship Id="rId34" Type="http://schemas.openxmlformats.org/officeDocument/2006/relationships/image" Target="../media/image112.png"/><Relationship Id="rId42" Type="http://schemas.openxmlformats.org/officeDocument/2006/relationships/image" Target="../media/image116.png"/><Relationship Id="rId47" Type="http://schemas.openxmlformats.org/officeDocument/2006/relationships/customXml" Target="../ink/ink102.xml"/><Relationship Id="rId50" Type="http://schemas.openxmlformats.org/officeDocument/2006/relationships/image" Target="../media/image120.png"/><Relationship Id="rId55" Type="http://schemas.openxmlformats.org/officeDocument/2006/relationships/customXml" Target="../ink/ink106.xml"/><Relationship Id="rId63" Type="http://schemas.openxmlformats.org/officeDocument/2006/relationships/customXml" Target="../ink/ink110.xml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3.png"/><Relationship Id="rId20" Type="http://schemas.openxmlformats.org/officeDocument/2006/relationships/image" Target="../media/image105.png"/><Relationship Id="rId29" Type="http://schemas.openxmlformats.org/officeDocument/2006/relationships/customXml" Target="../ink/ink93.xml"/><Relationship Id="rId41" Type="http://schemas.openxmlformats.org/officeDocument/2006/relationships/customXml" Target="../ink/ink99.xml"/><Relationship Id="rId54" Type="http://schemas.openxmlformats.org/officeDocument/2006/relationships/image" Target="../media/image122.png"/><Relationship Id="rId6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customXml" Target="../ink/ink84.xml"/><Relationship Id="rId24" Type="http://schemas.openxmlformats.org/officeDocument/2006/relationships/image" Target="../media/image107.png"/><Relationship Id="rId32" Type="http://schemas.openxmlformats.org/officeDocument/2006/relationships/image" Target="../media/image111.png"/><Relationship Id="rId37" Type="http://schemas.openxmlformats.org/officeDocument/2006/relationships/customXml" Target="../ink/ink97.xml"/><Relationship Id="rId40" Type="http://schemas.openxmlformats.org/officeDocument/2006/relationships/image" Target="../media/image115.png"/><Relationship Id="rId45" Type="http://schemas.openxmlformats.org/officeDocument/2006/relationships/customXml" Target="../ink/ink101.xml"/><Relationship Id="rId53" Type="http://schemas.openxmlformats.org/officeDocument/2006/relationships/customXml" Target="../ink/ink105.xml"/><Relationship Id="rId58" Type="http://schemas.openxmlformats.org/officeDocument/2006/relationships/image" Target="../media/image124.png"/><Relationship Id="rId66" Type="http://schemas.openxmlformats.org/officeDocument/2006/relationships/image" Target="../media/image128.png"/><Relationship Id="rId5" Type="http://schemas.openxmlformats.org/officeDocument/2006/relationships/customXml" Target="../ink/ink81.xml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09.png"/><Relationship Id="rId36" Type="http://schemas.openxmlformats.org/officeDocument/2006/relationships/image" Target="../media/image113.png"/><Relationship Id="rId49" Type="http://schemas.openxmlformats.org/officeDocument/2006/relationships/customXml" Target="../ink/ink103.xml"/><Relationship Id="rId57" Type="http://schemas.openxmlformats.org/officeDocument/2006/relationships/customXml" Target="../ink/ink107.xml"/><Relationship Id="rId61" Type="http://schemas.openxmlformats.org/officeDocument/2006/relationships/customXml" Target="../ink/ink109.xml"/><Relationship Id="rId10" Type="http://schemas.openxmlformats.org/officeDocument/2006/relationships/image" Target="../media/image100.png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4" Type="http://schemas.openxmlformats.org/officeDocument/2006/relationships/image" Target="../media/image117.png"/><Relationship Id="rId52" Type="http://schemas.openxmlformats.org/officeDocument/2006/relationships/image" Target="../media/image121.png"/><Relationship Id="rId60" Type="http://schemas.openxmlformats.org/officeDocument/2006/relationships/image" Target="../media/image125.png"/><Relationship Id="rId65" Type="http://schemas.openxmlformats.org/officeDocument/2006/relationships/customXml" Target="../ink/ink111.xml"/><Relationship Id="rId4" Type="http://schemas.openxmlformats.org/officeDocument/2006/relationships/image" Target="../media/image61.png"/><Relationship Id="rId9" Type="http://schemas.openxmlformats.org/officeDocument/2006/relationships/customXml" Target="../ink/ink83.xml"/><Relationship Id="rId14" Type="http://schemas.openxmlformats.org/officeDocument/2006/relationships/image" Target="../media/image102.png"/><Relationship Id="rId22" Type="http://schemas.openxmlformats.org/officeDocument/2006/relationships/image" Target="../media/image106.png"/><Relationship Id="rId27" Type="http://schemas.openxmlformats.org/officeDocument/2006/relationships/customXml" Target="../ink/ink92.xml"/><Relationship Id="rId30" Type="http://schemas.openxmlformats.org/officeDocument/2006/relationships/image" Target="../media/image110.png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48" Type="http://schemas.openxmlformats.org/officeDocument/2006/relationships/image" Target="../media/image119.png"/><Relationship Id="rId56" Type="http://schemas.openxmlformats.org/officeDocument/2006/relationships/image" Target="../media/image123.png"/><Relationship Id="rId64" Type="http://schemas.openxmlformats.org/officeDocument/2006/relationships/image" Target="../media/image127.png"/><Relationship Id="rId8" Type="http://schemas.openxmlformats.org/officeDocument/2006/relationships/image" Target="../media/image99.png"/><Relationship Id="rId51" Type="http://schemas.openxmlformats.org/officeDocument/2006/relationships/customXml" Target="../ink/ink104.xml"/><Relationship Id="rId3" Type="http://schemas.openxmlformats.org/officeDocument/2006/relationships/customXml" Target="../ink/ink80.xml"/><Relationship Id="rId12" Type="http://schemas.openxmlformats.org/officeDocument/2006/relationships/image" Target="../media/image101.png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38" Type="http://schemas.openxmlformats.org/officeDocument/2006/relationships/image" Target="../media/image114.png"/><Relationship Id="rId46" Type="http://schemas.openxmlformats.org/officeDocument/2006/relationships/image" Target="../media/image118.png"/><Relationship Id="rId59" Type="http://schemas.openxmlformats.org/officeDocument/2006/relationships/customXml" Target="../ink/ink10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.xml"/><Relationship Id="rId68" Type="http://schemas.openxmlformats.org/officeDocument/2006/relationships/image" Target="../media/image610.png"/><Relationship Id="rId84" Type="http://schemas.openxmlformats.org/officeDocument/2006/relationships/image" Target="../media/image1051.png"/><Relationship Id="rId89" Type="http://schemas.openxmlformats.org/officeDocument/2006/relationships/customXml" Target="../ink/ink123.xml"/><Relationship Id="rId112" Type="http://schemas.openxmlformats.org/officeDocument/2006/relationships/image" Target="../media/image1191.png"/><Relationship Id="rId133" Type="http://schemas.openxmlformats.org/officeDocument/2006/relationships/customXml" Target="../ink/ink145.xml"/><Relationship Id="rId138" Type="http://schemas.openxmlformats.org/officeDocument/2006/relationships/image" Target="../media/image132.png"/><Relationship Id="rId154" Type="http://schemas.openxmlformats.org/officeDocument/2006/relationships/image" Target="../media/image140.png"/><Relationship Id="rId159" Type="http://schemas.openxmlformats.org/officeDocument/2006/relationships/customXml" Target="../ink/ink158.xml"/><Relationship Id="rId175" Type="http://schemas.openxmlformats.org/officeDocument/2006/relationships/customXml" Target="../ink/ink166.xml"/><Relationship Id="rId170" Type="http://schemas.openxmlformats.org/officeDocument/2006/relationships/image" Target="../media/image148.png"/><Relationship Id="rId191" Type="http://schemas.openxmlformats.org/officeDocument/2006/relationships/customXml" Target="../ink/ink179.xml"/><Relationship Id="rId196" Type="http://schemas.openxmlformats.org/officeDocument/2006/relationships/customXml" Target="../ink/ink184.xml"/><Relationship Id="rId200" Type="http://schemas.openxmlformats.org/officeDocument/2006/relationships/customXml" Target="../ink/ink188.xml"/><Relationship Id="rId205" Type="http://schemas.openxmlformats.org/officeDocument/2006/relationships/customXml" Target="../ink/ink193.xml"/><Relationship Id="rId107" Type="http://schemas.openxmlformats.org/officeDocument/2006/relationships/customXml" Target="../ink/ink132.xml"/><Relationship Id="rId74" Type="http://schemas.openxmlformats.org/officeDocument/2006/relationships/image" Target="../media/image1000.png"/><Relationship Id="rId79" Type="http://schemas.openxmlformats.org/officeDocument/2006/relationships/customXml" Target="../ink/ink118.xml"/><Relationship Id="rId102" Type="http://schemas.openxmlformats.org/officeDocument/2006/relationships/image" Target="../media/image1141.png"/><Relationship Id="rId123" Type="http://schemas.openxmlformats.org/officeDocument/2006/relationships/customXml" Target="../ink/ink140.xml"/><Relationship Id="rId128" Type="http://schemas.openxmlformats.org/officeDocument/2006/relationships/image" Target="../media/image1271.png"/><Relationship Id="rId144" Type="http://schemas.openxmlformats.org/officeDocument/2006/relationships/image" Target="../media/image135.png"/><Relationship Id="rId149" Type="http://schemas.openxmlformats.org/officeDocument/2006/relationships/customXml" Target="../ink/ink153.xml"/><Relationship Id="rId90" Type="http://schemas.openxmlformats.org/officeDocument/2006/relationships/image" Target="../media/image1081.png"/><Relationship Id="rId95" Type="http://schemas.openxmlformats.org/officeDocument/2006/relationships/customXml" Target="../ink/ink126.xml"/><Relationship Id="rId160" Type="http://schemas.openxmlformats.org/officeDocument/2006/relationships/image" Target="../media/image143.png"/><Relationship Id="rId165" Type="http://schemas.openxmlformats.org/officeDocument/2006/relationships/customXml" Target="../ink/ink161.xml"/><Relationship Id="rId181" Type="http://schemas.openxmlformats.org/officeDocument/2006/relationships/customXml" Target="../ink/ink169.xml"/><Relationship Id="rId186" Type="http://schemas.openxmlformats.org/officeDocument/2006/relationships/customXml" Target="../ink/ink174.xml"/><Relationship Id="rId211" Type="http://schemas.openxmlformats.org/officeDocument/2006/relationships/customXml" Target="../ink/ink199.xml"/><Relationship Id="rId69" Type="http://schemas.openxmlformats.org/officeDocument/2006/relationships/customXml" Target="../ink/ink113.xml"/><Relationship Id="rId113" Type="http://schemas.openxmlformats.org/officeDocument/2006/relationships/customXml" Target="../ink/ink135.xml"/><Relationship Id="rId118" Type="http://schemas.openxmlformats.org/officeDocument/2006/relationships/image" Target="../media/image1221.png"/><Relationship Id="rId134" Type="http://schemas.openxmlformats.org/officeDocument/2006/relationships/image" Target="../media/image130.png"/><Relationship Id="rId139" Type="http://schemas.openxmlformats.org/officeDocument/2006/relationships/customXml" Target="../ink/ink148.xml"/><Relationship Id="rId80" Type="http://schemas.openxmlformats.org/officeDocument/2006/relationships/image" Target="../media/image1031.png"/><Relationship Id="rId85" Type="http://schemas.openxmlformats.org/officeDocument/2006/relationships/customXml" Target="../ink/ink121.xml"/><Relationship Id="rId150" Type="http://schemas.openxmlformats.org/officeDocument/2006/relationships/image" Target="../media/image138.png"/><Relationship Id="rId155" Type="http://schemas.openxmlformats.org/officeDocument/2006/relationships/customXml" Target="../ink/ink156.xml"/><Relationship Id="rId171" Type="http://schemas.openxmlformats.org/officeDocument/2006/relationships/customXml" Target="../ink/ink164.xml"/><Relationship Id="rId176" Type="http://schemas.openxmlformats.org/officeDocument/2006/relationships/image" Target="../media/image151.png"/><Relationship Id="rId192" Type="http://schemas.openxmlformats.org/officeDocument/2006/relationships/customXml" Target="../ink/ink180.xml"/><Relationship Id="rId197" Type="http://schemas.openxmlformats.org/officeDocument/2006/relationships/customXml" Target="../ink/ink185.xml"/><Relationship Id="rId206" Type="http://schemas.openxmlformats.org/officeDocument/2006/relationships/customXml" Target="../ink/ink194.xml"/><Relationship Id="rId3" Type="http://schemas.openxmlformats.org/officeDocument/2006/relationships/customXml" Target="../ink/ink112.xml"/><Relationship Id="rId201" Type="http://schemas.openxmlformats.org/officeDocument/2006/relationships/customXml" Target="../ink/ink189.xml"/><Relationship Id="rId103" Type="http://schemas.openxmlformats.org/officeDocument/2006/relationships/customXml" Target="../ink/ink130.xml"/><Relationship Id="rId108" Type="http://schemas.openxmlformats.org/officeDocument/2006/relationships/image" Target="../media/image1171.png"/><Relationship Id="rId116" Type="http://schemas.openxmlformats.org/officeDocument/2006/relationships/image" Target="../media/image1211.png"/><Relationship Id="rId124" Type="http://schemas.openxmlformats.org/officeDocument/2006/relationships/image" Target="../media/image1251.png"/><Relationship Id="rId129" Type="http://schemas.openxmlformats.org/officeDocument/2006/relationships/customXml" Target="../ink/ink143.xml"/><Relationship Id="rId137" Type="http://schemas.openxmlformats.org/officeDocument/2006/relationships/customXml" Target="../ink/ink147.xml"/><Relationship Id="rId158" Type="http://schemas.openxmlformats.org/officeDocument/2006/relationships/image" Target="../media/image142.png"/><Relationship Id="rId70" Type="http://schemas.openxmlformats.org/officeDocument/2006/relationships/image" Target="../media/image980.png"/><Relationship Id="rId75" Type="http://schemas.openxmlformats.org/officeDocument/2006/relationships/customXml" Target="../ink/ink116.xml"/><Relationship Id="rId83" Type="http://schemas.openxmlformats.org/officeDocument/2006/relationships/customXml" Target="../ink/ink120.xml"/><Relationship Id="rId88" Type="http://schemas.openxmlformats.org/officeDocument/2006/relationships/image" Target="../media/image1071.png"/><Relationship Id="rId91" Type="http://schemas.openxmlformats.org/officeDocument/2006/relationships/customXml" Target="../ink/ink124.xml"/><Relationship Id="rId96" Type="http://schemas.openxmlformats.org/officeDocument/2006/relationships/image" Target="../media/image1111.png"/><Relationship Id="rId111" Type="http://schemas.openxmlformats.org/officeDocument/2006/relationships/customXml" Target="../ink/ink134.xml"/><Relationship Id="rId132" Type="http://schemas.openxmlformats.org/officeDocument/2006/relationships/image" Target="../media/image129.png"/><Relationship Id="rId140" Type="http://schemas.openxmlformats.org/officeDocument/2006/relationships/image" Target="../media/image133.png"/><Relationship Id="rId145" Type="http://schemas.openxmlformats.org/officeDocument/2006/relationships/customXml" Target="../ink/ink151.xml"/><Relationship Id="rId153" Type="http://schemas.openxmlformats.org/officeDocument/2006/relationships/customXml" Target="../ink/ink155.xml"/><Relationship Id="rId161" Type="http://schemas.openxmlformats.org/officeDocument/2006/relationships/customXml" Target="../ink/ink159.xml"/><Relationship Id="rId166" Type="http://schemas.openxmlformats.org/officeDocument/2006/relationships/image" Target="../media/image146.png"/><Relationship Id="rId174" Type="http://schemas.openxmlformats.org/officeDocument/2006/relationships/image" Target="../media/image150.png"/><Relationship Id="rId179" Type="http://schemas.openxmlformats.org/officeDocument/2006/relationships/customXml" Target="../ink/ink168.xml"/><Relationship Id="rId182" Type="http://schemas.openxmlformats.org/officeDocument/2006/relationships/customXml" Target="../ink/ink170.xml"/><Relationship Id="rId187" Type="http://schemas.openxmlformats.org/officeDocument/2006/relationships/customXml" Target="../ink/ink175.xml"/><Relationship Id="rId195" Type="http://schemas.openxmlformats.org/officeDocument/2006/relationships/customXml" Target="../ink/ink183.xml"/><Relationship Id="rId209" Type="http://schemas.openxmlformats.org/officeDocument/2006/relationships/customXml" Target="../ink/ink197.xml"/><Relationship Id="rId1" Type="http://schemas.openxmlformats.org/officeDocument/2006/relationships/slideLayout" Target="../slideLayouts/slideLayout2.xml"/><Relationship Id="rId190" Type="http://schemas.openxmlformats.org/officeDocument/2006/relationships/customXml" Target="../ink/ink178.xml"/><Relationship Id="rId204" Type="http://schemas.openxmlformats.org/officeDocument/2006/relationships/customXml" Target="../ink/ink192.xml"/><Relationship Id="rId212" Type="http://schemas.openxmlformats.org/officeDocument/2006/relationships/customXml" Target="../ink/ink200.xml"/><Relationship Id="rId106" Type="http://schemas.openxmlformats.org/officeDocument/2006/relationships/image" Target="../media/image1161.png"/><Relationship Id="rId114" Type="http://schemas.openxmlformats.org/officeDocument/2006/relationships/image" Target="../media/image1201.png"/><Relationship Id="rId119" Type="http://schemas.openxmlformats.org/officeDocument/2006/relationships/customXml" Target="../ink/ink138.xml"/><Relationship Id="rId127" Type="http://schemas.openxmlformats.org/officeDocument/2006/relationships/customXml" Target="../ink/ink142.xml"/><Relationship Id="rId73" Type="http://schemas.openxmlformats.org/officeDocument/2006/relationships/customXml" Target="../ink/ink115.xml"/><Relationship Id="rId78" Type="http://schemas.openxmlformats.org/officeDocument/2006/relationships/image" Target="../media/image1020.png"/><Relationship Id="rId81" Type="http://schemas.openxmlformats.org/officeDocument/2006/relationships/customXml" Target="../ink/ink119.xml"/><Relationship Id="rId86" Type="http://schemas.openxmlformats.org/officeDocument/2006/relationships/image" Target="../media/image1061.png"/><Relationship Id="rId94" Type="http://schemas.openxmlformats.org/officeDocument/2006/relationships/image" Target="../media/image1101.png"/><Relationship Id="rId99" Type="http://schemas.openxmlformats.org/officeDocument/2006/relationships/customXml" Target="../ink/ink128.xml"/><Relationship Id="rId101" Type="http://schemas.openxmlformats.org/officeDocument/2006/relationships/customXml" Target="../ink/ink129.xml"/><Relationship Id="rId122" Type="http://schemas.openxmlformats.org/officeDocument/2006/relationships/image" Target="../media/image1241.png"/><Relationship Id="rId130" Type="http://schemas.openxmlformats.org/officeDocument/2006/relationships/image" Target="../media/image1281.png"/><Relationship Id="rId135" Type="http://schemas.openxmlformats.org/officeDocument/2006/relationships/customXml" Target="../ink/ink146.xml"/><Relationship Id="rId143" Type="http://schemas.openxmlformats.org/officeDocument/2006/relationships/customXml" Target="../ink/ink150.xml"/><Relationship Id="rId148" Type="http://schemas.openxmlformats.org/officeDocument/2006/relationships/image" Target="../media/image137.png"/><Relationship Id="rId151" Type="http://schemas.openxmlformats.org/officeDocument/2006/relationships/customXml" Target="../ink/ink154.xml"/><Relationship Id="rId156" Type="http://schemas.openxmlformats.org/officeDocument/2006/relationships/image" Target="../media/image141.png"/><Relationship Id="rId164" Type="http://schemas.openxmlformats.org/officeDocument/2006/relationships/image" Target="../media/image145.png"/><Relationship Id="rId169" Type="http://schemas.openxmlformats.org/officeDocument/2006/relationships/customXml" Target="../ink/ink163.xml"/><Relationship Id="rId177" Type="http://schemas.openxmlformats.org/officeDocument/2006/relationships/customXml" Target="../ink/ink167.xml"/><Relationship Id="rId185" Type="http://schemas.openxmlformats.org/officeDocument/2006/relationships/customXml" Target="../ink/ink173.xml"/><Relationship Id="rId198" Type="http://schemas.openxmlformats.org/officeDocument/2006/relationships/customXml" Target="../ink/ink186.xml"/><Relationship Id="rId172" Type="http://schemas.openxmlformats.org/officeDocument/2006/relationships/image" Target="../media/image149.png"/><Relationship Id="rId180" Type="http://schemas.openxmlformats.org/officeDocument/2006/relationships/image" Target="../media/image153.png"/><Relationship Id="rId193" Type="http://schemas.openxmlformats.org/officeDocument/2006/relationships/customXml" Target="../ink/ink181.xml"/><Relationship Id="rId202" Type="http://schemas.openxmlformats.org/officeDocument/2006/relationships/customXml" Target="../ink/ink190.xml"/><Relationship Id="rId207" Type="http://schemas.openxmlformats.org/officeDocument/2006/relationships/customXml" Target="../ink/ink195.xml"/><Relationship Id="rId210" Type="http://schemas.openxmlformats.org/officeDocument/2006/relationships/customXml" Target="../ink/ink198.xml"/><Relationship Id="rId109" Type="http://schemas.openxmlformats.org/officeDocument/2006/relationships/customXml" Target="../ink/ink133.xml"/><Relationship Id="rId76" Type="http://schemas.openxmlformats.org/officeDocument/2006/relationships/image" Target="../media/image1010.png"/><Relationship Id="rId97" Type="http://schemas.openxmlformats.org/officeDocument/2006/relationships/customXml" Target="../ink/ink127.xml"/><Relationship Id="rId104" Type="http://schemas.openxmlformats.org/officeDocument/2006/relationships/image" Target="../media/image1151.png"/><Relationship Id="rId120" Type="http://schemas.openxmlformats.org/officeDocument/2006/relationships/image" Target="../media/image1231.png"/><Relationship Id="rId125" Type="http://schemas.openxmlformats.org/officeDocument/2006/relationships/customXml" Target="../ink/ink141.xml"/><Relationship Id="rId141" Type="http://schemas.openxmlformats.org/officeDocument/2006/relationships/customXml" Target="../ink/ink149.xml"/><Relationship Id="rId146" Type="http://schemas.openxmlformats.org/officeDocument/2006/relationships/image" Target="../media/image136.png"/><Relationship Id="rId167" Type="http://schemas.openxmlformats.org/officeDocument/2006/relationships/customXml" Target="../ink/ink162.xml"/><Relationship Id="rId188" Type="http://schemas.openxmlformats.org/officeDocument/2006/relationships/customXml" Target="../ink/ink176.xml"/><Relationship Id="rId71" Type="http://schemas.openxmlformats.org/officeDocument/2006/relationships/customXml" Target="../ink/ink114.xml"/><Relationship Id="rId92" Type="http://schemas.openxmlformats.org/officeDocument/2006/relationships/image" Target="../media/image1091.png"/><Relationship Id="rId162" Type="http://schemas.openxmlformats.org/officeDocument/2006/relationships/image" Target="../media/image144.png"/><Relationship Id="rId183" Type="http://schemas.openxmlformats.org/officeDocument/2006/relationships/customXml" Target="../ink/ink171.xml"/><Relationship Id="rId2" Type="http://schemas.openxmlformats.org/officeDocument/2006/relationships/notesSlide" Target="../notesSlides/notesSlide5.xml"/><Relationship Id="rId87" Type="http://schemas.openxmlformats.org/officeDocument/2006/relationships/customXml" Target="../ink/ink122.xml"/><Relationship Id="rId110" Type="http://schemas.openxmlformats.org/officeDocument/2006/relationships/image" Target="../media/image1181.png"/><Relationship Id="rId115" Type="http://schemas.openxmlformats.org/officeDocument/2006/relationships/customXml" Target="../ink/ink136.xml"/><Relationship Id="rId131" Type="http://schemas.openxmlformats.org/officeDocument/2006/relationships/customXml" Target="../ink/ink144.xml"/><Relationship Id="rId136" Type="http://schemas.openxmlformats.org/officeDocument/2006/relationships/image" Target="../media/image131.png"/><Relationship Id="rId157" Type="http://schemas.openxmlformats.org/officeDocument/2006/relationships/customXml" Target="../ink/ink157.xml"/><Relationship Id="rId178" Type="http://schemas.openxmlformats.org/officeDocument/2006/relationships/image" Target="../media/image152.png"/><Relationship Id="rId82" Type="http://schemas.openxmlformats.org/officeDocument/2006/relationships/image" Target="../media/image1041.png"/><Relationship Id="rId152" Type="http://schemas.openxmlformats.org/officeDocument/2006/relationships/image" Target="../media/image139.png"/><Relationship Id="rId173" Type="http://schemas.openxmlformats.org/officeDocument/2006/relationships/customXml" Target="../ink/ink165.xml"/><Relationship Id="rId194" Type="http://schemas.openxmlformats.org/officeDocument/2006/relationships/customXml" Target="../ink/ink182.xml"/><Relationship Id="rId199" Type="http://schemas.openxmlformats.org/officeDocument/2006/relationships/customXml" Target="../ink/ink187.xml"/><Relationship Id="rId203" Type="http://schemas.openxmlformats.org/officeDocument/2006/relationships/customXml" Target="../ink/ink191.xml"/><Relationship Id="rId208" Type="http://schemas.openxmlformats.org/officeDocument/2006/relationships/customXml" Target="../ink/ink196.xml"/><Relationship Id="rId77" Type="http://schemas.openxmlformats.org/officeDocument/2006/relationships/customXml" Target="../ink/ink117.xml"/><Relationship Id="rId100" Type="http://schemas.openxmlformats.org/officeDocument/2006/relationships/image" Target="../media/image1131.png"/><Relationship Id="rId105" Type="http://schemas.openxmlformats.org/officeDocument/2006/relationships/customXml" Target="../ink/ink131.xml"/><Relationship Id="rId126" Type="http://schemas.openxmlformats.org/officeDocument/2006/relationships/image" Target="../media/image1261.png"/><Relationship Id="rId147" Type="http://schemas.openxmlformats.org/officeDocument/2006/relationships/customXml" Target="../ink/ink152.xml"/><Relationship Id="rId168" Type="http://schemas.openxmlformats.org/officeDocument/2006/relationships/image" Target="../media/image147.png"/><Relationship Id="rId72" Type="http://schemas.openxmlformats.org/officeDocument/2006/relationships/image" Target="../media/image990.png"/><Relationship Id="rId93" Type="http://schemas.openxmlformats.org/officeDocument/2006/relationships/customXml" Target="../ink/ink125.xml"/><Relationship Id="rId98" Type="http://schemas.openxmlformats.org/officeDocument/2006/relationships/image" Target="../media/image1121.png"/><Relationship Id="rId121" Type="http://schemas.openxmlformats.org/officeDocument/2006/relationships/customXml" Target="../ink/ink139.xml"/><Relationship Id="rId142" Type="http://schemas.openxmlformats.org/officeDocument/2006/relationships/image" Target="../media/image134.png"/><Relationship Id="rId163" Type="http://schemas.openxmlformats.org/officeDocument/2006/relationships/customXml" Target="../ink/ink160.xml"/><Relationship Id="rId184" Type="http://schemas.openxmlformats.org/officeDocument/2006/relationships/customXml" Target="../ink/ink172.xml"/><Relationship Id="rId189" Type="http://schemas.openxmlformats.org/officeDocument/2006/relationships/customXml" Target="../ink/ink1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76" Type="http://schemas.openxmlformats.org/officeDocument/2006/relationships/image" Target="../media/image38.png"/><Relationship Id="rId84" Type="http://schemas.openxmlformats.org/officeDocument/2006/relationships/image" Target="../media/image4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6.xml"/><Relationship Id="rId18" Type="http://schemas.openxmlformats.org/officeDocument/2006/relationships/image" Target="../media/image161.png"/><Relationship Id="rId26" Type="http://schemas.openxmlformats.org/officeDocument/2006/relationships/image" Target="../media/image165.png"/><Relationship Id="rId39" Type="http://schemas.openxmlformats.org/officeDocument/2006/relationships/customXml" Target="../ink/ink219.xml"/><Relationship Id="rId21" Type="http://schemas.openxmlformats.org/officeDocument/2006/relationships/customXml" Target="../ink/ink210.xml"/><Relationship Id="rId34" Type="http://schemas.openxmlformats.org/officeDocument/2006/relationships/image" Target="../media/image169.png"/><Relationship Id="rId42" Type="http://schemas.openxmlformats.org/officeDocument/2006/relationships/image" Target="../media/image173.png"/><Relationship Id="rId47" Type="http://schemas.openxmlformats.org/officeDocument/2006/relationships/customXml" Target="../ink/ink223.xml"/><Relationship Id="rId50" Type="http://schemas.openxmlformats.org/officeDocument/2006/relationships/image" Target="../media/image177.png"/><Relationship Id="rId55" Type="http://schemas.openxmlformats.org/officeDocument/2006/relationships/customXml" Target="../ink/ink227.xml"/><Relationship Id="rId63" Type="http://schemas.openxmlformats.org/officeDocument/2006/relationships/customXml" Target="../ink/ink231.xml"/><Relationship Id="rId68" Type="http://schemas.openxmlformats.org/officeDocument/2006/relationships/image" Target="../media/image186.png"/><Relationship Id="rId7" Type="http://schemas.openxmlformats.org/officeDocument/2006/relationships/customXml" Target="../ink/ink20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0.png"/><Relationship Id="rId29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customXml" Target="../ink/ink205.xml"/><Relationship Id="rId24" Type="http://schemas.openxmlformats.org/officeDocument/2006/relationships/image" Target="../media/image164.png"/><Relationship Id="rId32" Type="http://schemas.openxmlformats.org/officeDocument/2006/relationships/image" Target="../media/image168.png"/><Relationship Id="rId37" Type="http://schemas.openxmlformats.org/officeDocument/2006/relationships/customXml" Target="../ink/ink218.xml"/><Relationship Id="rId40" Type="http://schemas.openxmlformats.org/officeDocument/2006/relationships/image" Target="../media/image172.png"/><Relationship Id="rId45" Type="http://schemas.openxmlformats.org/officeDocument/2006/relationships/customXml" Target="../ink/ink222.xml"/><Relationship Id="rId53" Type="http://schemas.openxmlformats.org/officeDocument/2006/relationships/customXml" Target="../ink/ink226.xml"/><Relationship Id="rId58" Type="http://schemas.openxmlformats.org/officeDocument/2006/relationships/image" Target="../media/image181.png"/><Relationship Id="rId66" Type="http://schemas.openxmlformats.org/officeDocument/2006/relationships/image" Target="../media/image185.png"/><Relationship Id="rId5" Type="http://schemas.openxmlformats.org/officeDocument/2006/relationships/customXml" Target="../ink/ink202.xml"/><Relationship Id="rId15" Type="http://schemas.openxmlformats.org/officeDocument/2006/relationships/customXml" Target="../ink/ink207.xml"/><Relationship Id="rId23" Type="http://schemas.openxmlformats.org/officeDocument/2006/relationships/customXml" Target="../ink/ink211.xml"/><Relationship Id="rId28" Type="http://schemas.openxmlformats.org/officeDocument/2006/relationships/image" Target="../media/image166.png"/><Relationship Id="rId36" Type="http://schemas.openxmlformats.org/officeDocument/2006/relationships/image" Target="../media/image170.png"/><Relationship Id="rId49" Type="http://schemas.openxmlformats.org/officeDocument/2006/relationships/customXml" Target="../ink/ink224.xml"/><Relationship Id="rId57" Type="http://schemas.openxmlformats.org/officeDocument/2006/relationships/customXml" Target="../ink/ink228.xml"/><Relationship Id="rId61" Type="http://schemas.openxmlformats.org/officeDocument/2006/relationships/customXml" Target="../ink/ink230.xml"/><Relationship Id="rId10" Type="http://schemas.openxmlformats.org/officeDocument/2006/relationships/image" Target="../media/image157.png"/><Relationship Id="rId19" Type="http://schemas.openxmlformats.org/officeDocument/2006/relationships/customXml" Target="../ink/ink209.xml"/><Relationship Id="rId31" Type="http://schemas.openxmlformats.org/officeDocument/2006/relationships/customXml" Target="../ink/ink215.xml"/><Relationship Id="rId44" Type="http://schemas.openxmlformats.org/officeDocument/2006/relationships/image" Target="../media/image174.png"/><Relationship Id="rId52" Type="http://schemas.openxmlformats.org/officeDocument/2006/relationships/image" Target="../media/image178.png"/><Relationship Id="rId60" Type="http://schemas.openxmlformats.org/officeDocument/2006/relationships/image" Target="../media/image182.png"/><Relationship Id="rId65" Type="http://schemas.openxmlformats.org/officeDocument/2006/relationships/customXml" Target="../ink/ink232.xml"/><Relationship Id="rId4" Type="http://schemas.openxmlformats.org/officeDocument/2006/relationships/image" Target="../media/image154.png"/><Relationship Id="rId9" Type="http://schemas.openxmlformats.org/officeDocument/2006/relationships/customXml" Target="../ink/ink204.xml"/><Relationship Id="rId14" Type="http://schemas.openxmlformats.org/officeDocument/2006/relationships/image" Target="../media/image159.png"/><Relationship Id="rId22" Type="http://schemas.openxmlformats.org/officeDocument/2006/relationships/image" Target="../media/image163.png"/><Relationship Id="rId27" Type="http://schemas.openxmlformats.org/officeDocument/2006/relationships/customXml" Target="../ink/ink213.xml"/><Relationship Id="rId30" Type="http://schemas.openxmlformats.org/officeDocument/2006/relationships/image" Target="../media/image167.png"/><Relationship Id="rId35" Type="http://schemas.openxmlformats.org/officeDocument/2006/relationships/customXml" Target="../ink/ink217.xml"/><Relationship Id="rId43" Type="http://schemas.openxmlformats.org/officeDocument/2006/relationships/customXml" Target="../ink/ink221.xml"/><Relationship Id="rId48" Type="http://schemas.openxmlformats.org/officeDocument/2006/relationships/image" Target="../media/image176.png"/><Relationship Id="rId56" Type="http://schemas.openxmlformats.org/officeDocument/2006/relationships/image" Target="../media/image180.png"/><Relationship Id="rId64" Type="http://schemas.openxmlformats.org/officeDocument/2006/relationships/image" Target="../media/image184.png"/><Relationship Id="rId69" Type="http://schemas.openxmlformats.org/officeDocument/2006/relationships/customXml" Target="../ink/ink234.xml"/><Relationship Id="rId8" Type="http://schemas.openxmlformats.org/officeDocument/2006/relationships/image" Target="../media/image156.png"/><Relationship Id="rId51" Type="http://schemas.openxmlformats.org/officeDocument/2006/relationships/customXml" Target="../ink/ink225.xml"/><Relationship Id="rId3" Type="http://schemas.openxmlformats.org/officeDocument/2006/relationships/customXml" Target="../ink/ink201.xml"/><Relationship Id="rId12" Type="http://schemas.openxmlformats.org/officeDocument/2006/relationships/image" Target="../media/image158.png"/><Relationship Id="rId17" Type="http://schemas.openxmlformats.org/officeDocument/2006/relationships/customXml" Target="../ink/ink208.xml"/><Relationship Id="rId25" Type="http://schemas.openxmlformats.org/officeDocument/2006/relationships/customXml" Target="../ink/ink212.xml"/><Relationship Id="rId33" Type="http://schemas.openxmlformats.org/officeDocument/2006/relationships/customXml" Target="../ink/ink216.xml"/><Relationship Id="rId38" Type="http://schemas.openxmlformats.org/officeDocument/2006/relationships/image" Target="../media/image171.png"/><Relationship Id="rId46" Type="http://schemas.openxmlformats.org/officeDocument/2006/relationships/image" Target="../media/image175.png"/><Relationship Id="rId59" Type="http://schemas.openxmlformats.org/officeDocument/2006/relationships/customXml" Target="../ink/ink229.xml"/><Relationship Id="rId67" Type="http://schemas.openxmlformats.org/officeDocument/2006/relationships/customXml" Target="../ink/ink233.xml"/><Relationship Id="rId20" Type="http://schemas.openxmlformats.org/officeDocument/2006/relationships/image" Target="../media/image162.png"/><Relationship Id="rId41" Type="http://schemas.openxmlformats.org/officeDocument/2006/relationships/customXml" Target="../ink/ink220.xml"/><Relationship Id="rId54" Type="http://schemas.openxmlformats.org/officeDocument/2006/relationships/image" Target="../media/image179.png"/><Relationship Id="rId62" Type="http://schemas.openxmlformats.org/officeDocument/2006/relationships/image" Target="../media/image183.png"/><Relationship Id="rId70" Type="http://schemas.openxmlformats.org/officeDocument/2006/relationships/image" Target="../media/image18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00.png"/><Relationship Id="rId299" Type="http://schemas.openxmlformats.org/officeDocument/2006/relationships/image" Target="../media/image251.png"/><Relationship Id="rId21" Type="http://schemas.openxmlformats.org/officeDocument/2006/relationships/image" Target="../media/image1120.png"/><Relationship Id="rId42" Type="http://schemas.openxmlformats.org/officeDocument/2006/relationships/customXml" Target="../ink/ink255.xml"/><Relationship Id="rId63" Type="http://schemas.openxmlformats.org/officeDocument/2006/relationships/image" Target="../media/image1330.png"/><Relationship Id="rId84" Type="http://schemas.openxmlformats.org/officeDocument/2006/relationships/customXml" Target="../ink/ink276.xml"/><Relationship Id="rId138" Type="http://schemas.openxmlformats.org/officeDocument/2006/relationships/customXml" Target="../ink/ink303.xml"/><Relationship Id="rId159" Type="http://schemas.openxmlformats.org/officeDocument/2006/relationships/image" Target="../media/image1810.png"/><Relationship Id="rId170" Type="http://schemas.openxmlformats.org/officeDocument/2006/relationships/customXml" Target="../ink/ink319.xml"/><Relationship Id="rId191" Type="http://schemas.openxmlformats.org/officeDocument/2006/relationships/image" Target="../media/image197.png"/><Relationship Id="rId205" Type="http://schemas.openxmlformats.org/officeDocument/2006/relationships/image" Target="../media/image204.png"/><Relationship Id="rId226" Type="http://schemas.openxmlformats.org/officeDocument/2006/relationships/customXml" Target="../ink/ink347.xml"/><Relationship Id="rId247" Type="http://schemas.openxmlformats.org/officeDocument/2006/relationships/image" Target="../media/image225.png"/><Relationship Id="rId107" Type="http://schemas.openxmlformats.org/officeDocument/2006/relationships/image" Target="../media/image1550.png"/><Relationship Id="rId268" Type="http://schemas.openxmlformats.org/officeDocument/2006/relationships/customXml" Target="../ink/ink368.xml"/><Relationship Id="rId289" Type="http://schemas.openxmlformats.org/officeDocument/2006/relationships/image" Target="../media/image246.png"/><Relationship Id="rId11" Type="http://schemas.openxmlformats.org/officeDocument/2006/relationships/image" Target="../media/image1070.png"/><Relationship Id="rId32" Type="http://schemas.openxmlformats.org/officeDocument/2006/relationships/customXml" Target="../ink/ink250.xml"/><Relationship Id="rId53" Type="http://schemas.openxmlformats.org/officeDocument/2006/relationships/image" Target="../media/image1280.png"/><Relationship Id="rId74" Type="http://schemas.openxmlformats.org/officeDocument/2006/relationships/customXml" Target="../ink/ink271.xml"/><Relationship Id="rId128" Type="http://schemas.openxmlformats.org/officeDocument/2006/relationships/customXml" Target="../ink/ink298.xml"/><Relationship Id="rId149" Type="http://schemas.openxmlformats.org/officeDocument/2006/relationships/image" Target="../media/image1760.png"/><Relationship Id="rId5" Type="http://schemas.openxmlformats.org/officeDocument/2006/relationships/image" Target="../media/image1040.png"/><Relationship Id="rId95" Type="http://schemas.openxmlformats.org/officeDocument/2006/relationships/image" Target="../media/image1490.png"/><Relationship Id="rId160" Type="http://schemas.openxmlformats.org/officeDocument/2006/relationships/customXml" Target="../ink/ink314.xml"/><Relationship Id="rId181" Type="http://schemas.openxmlformats.org/officeDocument/2006/relationships/image" Target="../media/image192.png"/><Relationship Id="rId216" Type="http://schemas.openxmlformats.org/officeDocument/2006/relationships/customXml" Target="../ink/ink342.xml"/><Relationship Id="rId237" Type="http://schemas.openxmlformats.org/officeDocument/2006/relationships/image" Target="../media/image220.png"/><Relationship Id="rId258" Type="http://schemas.openxmlformats.org/officeDocument/2006/relationships/customXml" Target="../ink/ink363.xml"/><Relationship Id="rId279" Type="http://schemas.openxmlformats.org/officeDocument/2006/relationships/image" Target="../media/image241.png"/><Relationship Id="rId22" Type="http://schemas.openxmlformats.org/officeDocument/2006/relationships/customXml" Target="../ink/ink245.xml"/><Relationship Id="rId43" Type="http://schemas.openxmlformats.org/officeDocument/2006/relationships/image" Target="../media/image1230.png"/><Relationship Id="rId64" Type="http://schemas.openxmlformats.org/officeDocument/2006/relationships/customXml" Target="../ink/ink266.xml"/><Relationship Id="rId118" Type="http://schemas.openxmlformats.org/officeDocument/2006/relationships/customXml" Target="../ink/ink293.xml"/><Relationship Id="rId139" Type="http://schemas.openxmlformats.org/officeDocument/2006/relationships/image" Target="../media/image1710.png"/><Relationship Id="rId290" Type="http://schemas.openxmlformats.org/officeDocument/2006/relationships/customXml" Target="../ink/ink379.xml"/><Relationship Id="rId85" Type="http://schemas.openxmlformats.org/officeDocument/2006/relationships/image" Target="../media/image1440.png"/><Relationship Id="rId150" Type="http://schemas.openxmlformats.org/officeDocument/2006/relationships/customXml" Target="../ink/ink309.xml"/><Relationship Id="rId171" Type="http://schemas.openxmlformats.org/officeDocument/2006/relationships/image" Target="../media/image1870.png"/><Relationship Id="rId192" Type="http://schemas.openxmlformats.org/officeDocument/2006/relationships/customXml" Target="../ink/ink330.xml"/><Relationship Id="rId206" Type="http://schemas.openxmlformats.org/officeDocument/2006/relationships/customXml" Target="../ink/ink337.xml"/><Relationship Id="rId227" Type="http://schemas.openxmlformats.org/officeDocument/2006/relationships/image" Target="../media/image215.png"/><Relationship Id="rId248" Type="http://schemas.openxmlformats.org/officeDocument/2006/relationships/customXml" Target="../ink/ink358.xml"/><Relationship Id="rId269" Type="http://schemas.openxmlformats.org/officeDocument/2006/relationships/image" Target="../media/image236.png"/><Relationship Id="rId12" Type="http://schemas.openxmlformats.org/officeDocument/2006/relationships/customXml" Target="../ink/ink240.xml"/><Relationship Id="rId33" Type="http://schemas.openxmlformats.org/officeDocument/2006/relationships/image" Target="../media/image1180.png"/><Relationship Id="rId108" Type="http://schemas.openxmlformats.org/officeDocument/2006/relationships/customXml" Target="../ink/ink288.xml"/><Relationship Id="rId129" Type="http://schemas.openxmlformats.org/officeDocument/2006/relationships/image" Target="../media/image1660.png"/><Relationship Id="rId280" Type="http://schemas.openxmlformats.org/officeDocument/2006/relationships/customXml" Target="../ink/ink374.xml"/><Relationship Id="rId54" Type="http://schemas.openxmlformats.org/officeDocument/2006/relationships/customXml" Target="../ink/ink261.xml"/><Relationship Id="rId75" Type="http://schemas.openxmlformats.org/officeDocument/2006/relationships/image" Target="../media/image1390.png"/><Relationship Id="rId96" Type="http://schemas.openxmlformats.org/officeDocument/2006/relationships/customXml" Target="../ink/ink282.xml"/><Relationship Id="rId140" Type="http://schemas.openxmlformats.org/officeDocument/2006/relationships/customXml" Target="../ink/ink304.xml"/><Relationship Id="rId161" Type="http://schemas.openxmlformats.org/officeDocument/2006/relationships/image" Target="../media/image1820.png"/><Relationship Id="rId182" Type="http://schemas.openxmlformats.org/officeDocument/2006/relationships/customXml" Target="../ink/ink325.xml"/><Relationship Id="rId217" Type="http://schemas.openxmlformats.org/officeDocument/2006/relationships/image" Target="../media/image210.png"/><Relationship Id="rId6" Type="http://schemas.openxmlformats.org/officeDocument/2006/relationships/customXml" Target="../ink/ink237.xml"/><Relationship Id="rId238" Type="http://schemas.openxmlformats.org/officeDocument/2006/relationships/customXml" Target="../ink/ink353.xml"/><Relationship Id="rId259" Type="http://schemas.openxmlformats.org/officeDocument/2006/relationships/image" Target="../media/image231.png"/><Relationship Id="rId23" Type="http://schemas.openxmlformats.org/officeDocument/2006/relationships/image" Target="../media/image1130.png"/><Relationship Id="rId119" Type="http://schemas.openxmlformats.org/officeDocument/2006/relationships/image" Target="../media/image1610.png"/><Relationship Id="rId270" Type="http://schemas.openxmlformats.org/officeDocument/2006/relationships/customXml" Target="../ink/ink369.xml"/><Relationship Id="rId291" Type="http://schemas.openxmlformats.org/officeDocument/2006/relationships/image" Target="../media/image247.png"/><Relationship Id="rId44" Type="http://schemas.openxmlformats.org/officeDocument/2006/relationships/customXml" Target="../ink/ink256.xml"/><Relationship Id="rId65" Type="http://schemas.openxmlformats.org/officeDocument/2006/relationships/image" Target="../media/image1340.png"/><Relationship Id="rId86" Type="http://schemas.openxmlformats.org/officeDocument/2006/relationships/customXml" Target="../ink/ink277.xml"/><Relationship Id="rId130" Type="http://schemas.openxmlformats.org/officeDocument/2006/relationships/customXml" Target="../ink/ink299.xml"/><Relationship Id="rId151" Type="http://schemas.openxmlformats.org/officeDocument/2006/relationships/image" Target="../media/image1770.png"/><Relationship Id="rId172" Type="http://schemas.openxmlformats.org/officeDocument/2006/relationships/customXml" Target="../ink/ink320.xml"/><Relationship Id="rId193" Type="http://schemas.openxmlformats.org/officeDocument/2006/relationships/image" Target="../media/image198.png"/><Relationship Id="rId207" Type="http://schemas.openxmlformats.org/officeDocument/2006/relationships/image" Target="../media/image205.png"/><Relationship Id="rId228" Type="http://schemas.openxmlformats.org/officeDocument/2006/relationships/customXml" Target="../ink/ink348.xml"/><Relationship Id="rId249" Type="http://schemas.openxmlformats.org/officeDocument/2006/relationships/image" Target="../media/image226.png"/><Relationship Id="rId13" Type="http://schemas.openxmlformats.org/officeDocument/2006/relationships/image" Target="../media/image1080.png"/><Relationship Id="rId109" Type="http://schemas.openxmlformats.org/officeDocument/2006/relationships/image" Target="../media/image1560.png"/><Relationship Id="rId260" Type="http://schemas.openxmlformats.org/officeDocument/2006/relationships/customXml" Target="../ink/ink364.xml"/><Relationship Id="rId281" Type="http://schemas.openxmlformats.org/officeDocument/2006/relationships/image" Target="../media/image242.png"/><Relationship Id="rId34" Type="http://schemas.openxmlformats.org/officeDocument/2006/relationships/customXml" Target="../ink/ink251.xml"/><Relationship Id="rId55" Type="http://schemas.openxmlformats.org/officeDocument/2006/relationships/image" Target="../media/image1290.png"/><Relationship Id="rId76" Type="http://schemas.openxmlformats.org/officeDocument/2006/relationships/customXml" Target="../ink/ink272.xml"/><Relationship Id="rId97" Type="http://schemas.openxmlformats.org/officeDocument/2006/relationships/image" Target="../media/image1500.png"/><Relationship Id="rId120" Type="http://schemas.openxmlformats.org/officeDocument/2006/relationships/customXml" Target="../ink/ink294.xml"/><Relationship Id="rId141" Type="http://schemas.openxmlformats.org/officeDocument/2006/relationships/image" Target="../media/image1720.png"/><Relationship Id="rId7" Type="http://schemas.openxmlformats.org/officeDocument/2006/relationships/image" Target="../media/image1050.png"/><Relationship Id="rId162" Type="http://schemas.openxmlformats.org/officeDocument/2006/relationships/customXml" Target="../ink/ink315.xml"/><Relationship Id="rId183" Type="http://schemas.openxmlformats.org/officeDocument/2006/relationships/image" Target="../media/image193.png"/><Relationship Id="rId218" Type="http://schemas.openxmlformats.org/officeDocument/2006/relationships/customXml" Target="../ink/ink343.xml"/><Relationship Id="rId239" Type="http://schemas.openxmlformats.org/officeDocument/2006/relationships/image" Target="../media/image221.png"/><Relationship Id="rId2" Type="http://schemas.openxmlformats.org/officeDocument/2006/relationships/customXml" Target="../ink/ink235.xml"/><Relationship Id="rId29" Type="http://schemas.openxmlformats.org/officeDocument/2006/relationships/image" Target="../media/image1160.png"/><Relationship Id="rId250" Type="http://schemas.openxmlformats.org/officeDocument/2006/relationships/customXml" Target="../ink/ink359.xml"/><Relationship Id="rId255" Type="http://schemas.openxmlformats.org/officeDocument/2006/relationships/image" Target="../media/image229.png"/><Relationship Id="rId271" Type="http://schemas.openxmlformats.org/officeDocument/2006/relationships/image" Target="../media/image237.png"/><Relationship Id="rId276" Type="http://schemas.openxmlformats.org/officeDocument/2006/relationships/customXml" Target="../ink/ink372.xml"/><Relationship Id="rId292" Type="http://schemas.openxmlformats.org/officeDocument/2006/relationships/customXml" Target="../ink/ink380.xml"/><Relationship Id="rId297" Type="http://schemas.openxmlformats.org/officeDocument/2006/relationships/image" Target="../media/image250.png"/><Relationship Id="rId24" Type="http://schemas.openxmlformats.org/officeDocument/2006/relationships/customXml" Target="../ink/ink246.xml"/><Relationship Id="rId40" Type="http://schemas.openxmlformats.org/officeDocument/2006/relationships/customXml" Target="../ink/ink254.xml"/><Relationship Id="rId45" Type="http://schemas.openxmlformats.org/officeDocument/2006/relationships/image" Target="../media/image1240.png"/><Relationship Id="rId66" Type="http://schemas.openxmlformats.org/officeDocument/2006/relationships/customXml" Target="../ink/ink267.xml"/><Relationship Id="rId87" Type="http://schemas.openxmlformats.org/officeDocument/2006/relationships/image" Target="../media/image1450.png"/><Relationship Id="rId110" Type="http://schemas.openxmlformats.org/officeDocument/2006/relationships/customXml" Target="../ink/ink289.xml"/><Relationship Id="rId115" Type="http://schemas.openxmlformats.org/officeDocument/2006/relationships/image" Target="../media/image1590.png"/><Relationship Id="rId131" Type="http://schemas.openxmlformats.org/officeDocument/2006/relationships/image" Target="../media/image1670.png"/><Relationship Id="rId136" Type="http://schemas.openxmlformats.org/officeDocument/2006/relationships/customXml" Target="../ink/ink302.xml"/><Relationship Id="rId157" Type="http://schemas.openxmlformats.org/officeDocument/2006/relationships/image" Target="../media/image1800.png"/><Relationship Id="rId178" Type="http://schemas.openxmlformats.org/officeDocument/2006/relationships/customXml" Target="../ink/ink323.xml"/><Relationship Id="rId301" Type="http://schemas.openxmlformats.org/officeDocument/2006/relationships/image" Target="../media/image252.png"/><Relationship Id="rId61" Type="http://schemas.openxmlformats.org/officeDocument/2006/relationships/image" Target="../media/image1320.png"/><Relationship Id="rId82" Type="http://schemas.openxmlformats.org/officeDocument/2006/relationships/customXml" Target="../ink/ink275.xml"/><Relationship Id="rId152" Type="http://schemas.openxmlformats.org/officeDocument/2006/relationships/customXml" Target="../ink/ink310.xml"/><Relationship Id="rId173" Type="http://schemas.openxmlformats.org/officeDocument/2006/relationships/image" Target="../media/image188.png"/><Relationship Id="rId194" Type="http://schemas.openxmlformats.org/officeDocument/2006/relationships/customXml" Target="../ink/ink331.xml"/><Relationship Id="rId199" Type="http://schemas.openxmlformats.org/officeDocument/2006/relationships/image" Target="../media/image201.png"/><Relationship Id="rId203" Type="http://schemas.openxmlformats.org/officeDocument/2006/relationships/image" Target="../media/image203.png"/><Relationship Id="rId208" Type="http://schemas.openxmlformats.org/officeDocument/2006/relationships/customXml" Target="../ink/ink338.xml"/><Relationship Id="rId229" Type="http://schemas.openxmlformats.org/officeDocument/2006/relationships/image" Target="../media/image216.png"/><Relationship Id="rId19" Type="http://schemas.openxmlformats.org/officeDocument/2006/relationships/image" Target="../media/image1110.png"/><Relationship Id="rId224" Type="http://schemas.openxmlformats.org/officeDocument/2006/relationships/customXml" Target="../ink/ink346.xml"/><Relationship Id="rId240" Type="http://schemas.openxmlformats.org/officeDocument/2006/relationships/customXml" Target="../ink/ink354.xml"/><Relationship Id="rId245" Type="http://schemas.openxmlformats.org/officeDocument/2006/relationships/image" Target="../media/image224.png"/><Relationship Id="rId261" Type="http://schemas.openxmlformats.org/officeDocument/2006/relationships/image" Target="../media/image232.png"/><Relationship Id="rId266" Type="http://schemas.openxmlformats.org/officeDocument/2006/relationships/customXml" Target="../ink/ink367.xml"/><Relationship Id="rId287" Type="http://schemas.openxmlformats.org/officeDocument/2006/relationships/image" Target="../media/image245.png"/><Relationship Id="rId14" Type="http://schemas.openxmlformats.org/officeDocument/2006/relationships/customXml" Target="../ink/ink241.xml"/><Relationship Id="rId30" Type="http://schemas.openxmlformats.org/officeDocument/2006/relationships/customXml" Target="../ink/ink249.xml"/><Relationship Id="rId35" Type="http://schemas.openxmlformats.org/officeDocument/2006/relationships/image" Target="../media/image1190.png"/><Relationship Id="rId56" Type="http://schemas.openxmlformats.org/officeDocument/2006/relationships/customXml" Target="../ink/ink262.xml"/><Relationship Id="rId77" Type="http://schemas.openxmlformats.org/officeDocument/2006/relationships/image" Target="../media/image1400.png"/><Relationship Id="rId100" Type="http://schemas.openxmlformats.org/officeDocument/2006/relationships/customXml" Target="../ink/ink284.xml"/><Relationship Id="rId105" Type="http://schemas.openxmlformats.org/officeDocument/2006/relationships/image" Target="../media/image1540.png"/><Relationship Id="rId126" Type="http://schemas.openxmlformats.org/officeDocument/2006/relationships/customXml" Target="../ink/ink297.xml"/><Relationship Id="rId147" Type="http://schemas.openxmlformats.org/officeDocument/2006/relationships/image" Target="../media/image1750.png"/><Relationship Id="rId168" Type="http://schemas.openxmlformats.org/officeDocument/2006/relationships/customXml" Target="../ink/ink318.xml"/><Relationship Id="rId282" Type="http://schemas.openxmlformats.org/officeDocument/2006/relationships/customXml" Target="../ink/ink375.xml"/><Relationship Id="rId8" Type="http://schemas.openxmlformats.org/officeDocument/2006/relationships/customXml" Target="../ink/ink238.xml"/><Relationship Id="rId51" Type="http://schemas.openxmlformats.org/officeDocument/2006/relationships/image" Target="../media/image1270.png"/><Relationship Id="rId72" Type="http://schemas.openxmlformats.org/officeDocument/2006/relationships/customXml" Target="../ink/ink270.xml"/><Relationship Id="rId93" Type="http://schemas.openxmlformats.org/officeDocument/2006/relationships/image" Target="../media/image1480.png"/><Relationship Id="rId98" Type="http://schemas.openxmlformats.org/officeDocument/2006/relationships/customXml" Target="../ink/ink283.xml"/><Relationship Id="rId121" Type="http://schemas.openxmlformats.org/officeDocument/2006/relationships/image" Target="../media/image1620.png"/><Relationship Id="rId142" Type="http://schemas.openxmlformats.org/officeDocument/2006/relationships/customXml" Target="../ink/ink305.xml"/><Relationship Id="rId163" Type="http://schemas.openxmlformats.org/officeDocument/2006/relationships/image" Target="../media/image1830.png"/><Relationship Id="rId184" Type="http://schemas.openxmlformats.org/officeDocument/2006/relationships/customXml" Target="../ink/ink326.xml"/><Relationship Id="rId189" Type="http://schemas.openxmlformats.org/officeDocument/2006/relationships/image" Target="../media/image196.png"/><Relationship Id="rId219" Type="http://schemas.openxmlformats.org/officeDocument/2006/relationships/image" Target="../media/image211.png"/><Relationship Id="rId3" Type="http://schemas.openxmlformats.org/officeDocument/2006/relationships/image" Target="../media/image1030.png"/><Relationship Id="rId214" Type="http://schemas.openxmlformats.org/officeDocument/2006/relationships/customXml" Target="../ink/ink341.xml"/><Relationship Id="rId230" Type="http://schemas.openxmlformats.org/officeDocument/2006/relationships/customXml" Target="../ink/ink349.xml"/><Relationship Id="rId235" Type="http://schemas.openxmlformats.org/officeDocument/2006/relationships/image" Target="../media/image219.png"/><Relationship Id="rId251" Type="http://schemas.openxmlformats.org/officeDocument/2006/relationships/image" Target="../media/image227.png"/><Relationship Id="rId256" Type="http://schemas.openxmlformats.org/officeDocument/2006/relationships/customXml" Target="../ink/ink362.xml"/><Relationship Id="rId277" Type="http://schemas.openxmlformats.org/officeDocument/2006/relationships/image" Target="../media/image240.png"/><Relationship Id="rId298" Type="http://schemas.openxmlformats.org/officeDocument/2006/relationships/customXml" Target="../ink/ink383.xml"/><Relationship Id="rId25" Type="http://schemas.openxmlformats.org/officeDocument/2006/relationships/image" Target="../media/image1140.png"/><Relationship Id="rId46" Type="http://schemas.openxmlformats.org/officeDocument/2006/relationships/customXml" Target="../ink/ink257.xml"/><Relationship Id="rId67" Type="http://schemas.openxmlformats.org/officeDocument/2006/relationships/image" Target="../media/image1350.png"/><Relationship Id="rId116" Type="http://schemas.openxmlformats.org/officeDocument/2006/relationships/customXml" Target="../ink/ink292.xml"/><Relationship Id="rId137" Type="http://schemas.openxmlformats.org/officeDocument/2006/relationships/image" Target="../media/image1700.png"/><Relationship Id="rId158" Type="http://schemas.openxmlformats.org/officeDocument/2006/relationships/customXml" Target="../ink/ink313.xml"/><Relationship Id="rId272" Type="http://schemas.openxmlformats.org/officeDocument/2006/relationships/customXml" Target="../ink/ink370.xml"/><Relationship Id="rId293" Type="http://schemas.openxmlformats.org/officeDocument/2006/relationships/image" Target="../media/image248.png"/><Relationship Id="rId20" Type="http://schemas.openxmlformats.org/officeDocument/2006/relationships/customXml" Target="../ink/ink244.xml"/><Relationship Id="rId41" Type="http://schemas.openxmlformats.org/officeDocument/2006/relationships/image" Target="../media/image1220.png"/><Relationship Id="rId62" Type="http://schemas.openxmlformats.org/officeDocument/2006/relationships/customXml" Target="../ink/ink265.xml"/><Relationship Id="rId83" Type="http://schemas.openxmlformats.org/officeDocument/2006/relationships/image" Target="../media/image1430.png"/><Relationship Id="rId88" Type="http://schemas.openxmlformats.org/officeDocument/2006/relationships/customXml" Target="../ink/ink278.xml"/><Relationship Id="rId111" Type="http://schemas.openxmlformats.org/officeDocument/2006/relationships/image" Target="../media/image1570.png"/><Relationship Id="rId132" Type="http://schemas.openxmlformats.org/officeDocument/2006/relationships/customXml" Target="../ink/ink300.xml"/><Relationship Id="rId153" Type="http://schemas.openxmlformats.org/officeDocument/2006/relationships/image" Target="../media/image1780.png"/><Relationship Id="rId174" Type="http://schemas.openxmlformats.org/officeDocument/2006/relationships/customXml" Target="../ink/ink321.xml"/><Relationship Id="rId179" Type="http://schemas.openxmlformats.org/officeDocument/2006/relationships/image" Target="../media/image191.png"/><Relationship Id="rId195" Type="http://schemas.openxmlformats.org/officeDocument/2006/relationships/image" Target="../media/image199.png"/><Relationship Id="rId209" Type="http://schemas.openxmlformats.org/officeDocument/2006/relationships/image" Target="../media/image206.png"/><Relationship Id="rId190" Type="http://schemas.openxmlformats.org/officeDocument/2006/relationships/customXml" Target="../ink/ink329.xml"/><Relationship Id="rId204" Type="http://schemas.openxmlformats.org/officeDocument/2006/relationships/customXml" Target="../ink/ink336.xml"/><Relationship Id="rId220" Type="http://schemas.openxmlformats.org/officeDocument/2006/relationships/customXml" Target="../ink/ink344.xml"/><Relationship Id="rId225" Type="http://schemas.openxmlformats.org/officeDocument/2006/relationships/image" Target="../media/image214.png"/><Relationship Id="rId241" Type="http://schemas.openxmlformats.org/officeDocument/2006/relationships/image" Target="../media/image222.png"/><Relationship Id="rId246" Type="http://schemas.openxmlformats.org/officeDocument/2006/relationships/customXml" Target="../ink/ink357.xml"/><Relationship Id="rId267" Type="http://schemas.openxmlformats.org/officeDocument/2006/relationships/image" Target="../media/image235.png"/><Relationship Id="rId288" Type="http://schemas.openxmlformats.org/officeDocument/2006/relationships/customXml" Target="../ink/ink378.xml"/><Relationship Id="rId15" Type="http://schemas.openxmlformats.org/officeDocument/2006/relationships/image" Target="../media/image1090.png"/><Relationship Id="rId36" Type="http://schemas.openxmlformats.org/officeDocument/2006/relationships/customXml" Target="../ink/ink252.xml"/><Relationship Id="rId57" Type="http://schemas.openxmlformats.org/officeDocument/2006/relationships/image" Target="../media/image1300.png"/><Relationship Id="rId106" Type="http://schemas.openxmlformats.org/officeDocument/2006/relationships/customXml" Target="../ink/ink287.xml"/><Relationship Id="rId127" Type="http://schemas.openxmlformats.org/officeDocument/2006/relationships/image" Target="../media/image1650.png"/><Relationship Id="rId262" Type="http://schemas.openxmlformats.org/officeDocument/2006/relationships/customXml" Target="../ink/ink365.xml"/><Relationship Id="rId283" Type="http://schemas.openxmlformats.org/officeDocument/2006/relationships/image" Target="../media/image243.png"/><Relationship Id="rId10" Type="http://schemas.openxmlformats.org/officeDocument/2006/relationships/customXml" Target="../ink/ink239.xml"/><Relationship Id="rId31" Type="http://schemas.openxmlformats.org/officeDocument/2006/relationships/image" Target="../media/image1170.png"/><Relationship Id="rId52" Type="http://schemas.openxmlformats.org/officeDocument/2006/relationships/customXml" Target="../ink/ink260.xml"/><Relationship Id="rId73" Type="http://schemas.openxmlformats.org/officeDocument/2006/relationships/image" Target="../media/image1380.png"/><Relationship Id="rId78" Type="http://schemas.openxmlformats.org/officeDocument/2006/relationships/customXml" Target="../ink/ink273.xml"/><Relationship Id="rId94" Type="http://schemas.openxmlformats.org/officeDocument/2006/relationships/customXml" Target="../ink/ink281.xml"/><Relationship Id="rId99" Type="http://schemas.openxmlformats.org/officeDocument/2006/relationships/image" Target="../media/image1510.png"/><Relationship Id="rId101" Type="http://schemas.openxmlformats.org/officeDocument/2006/relationships/image" Target="../media/image1520.png"/><Relationship Id="rId122" Type="http://schemas.openxmlformats.org/officeDocument/2006/relationships/customXml" Target="../ink/ink295.xml"/><Relationship Id="rId143" Type="http://schemas.openxmlformats.org/officeDocument/2006/relationships/image" Target="../media/image1730.png"/><Relationship Id="rId148" Type="http://schemas.openxmlformats.org/officeDocument/2006/relationships/customXml" Target="../ink/ink308.xml"/><Relationship Id="rId164" Type="http://schemas.openxmlformats.org/officeDocument/2006/relationships/customXml" Target="../ink/ink316.xml"/><Relationship Id="rId169" Type="http://schemas.openxmlformats.org/officeDocument/2006/relationships/image" Target="../media/image1860.png"/><Relationship Id="rId185" Type="http://schemas.openxmlformats.org/officeDocument/2006/relationships/image" Target="../media/image194.png"/><Relationship Id="rId4" Type="http://schemas.openxmlformats.org/officeDocument/2006/relationships/customXml" Target="../ink/ink236.xml"/><Relationship Id="rId9" Type="http://schemas.openxmlformats.org/officeDocument/2006/relationships/image" Target="../media/image1060.png"/><Relationship Id="rId180" Type="http://schemas.openxmlformats.org/officeDocument/2006/relationships/customXml" Target="../ink/ink324.xml"/><Relationship Id="rId210" Type="http://schemas.openxmlformats.org/officeDocument/2006/relationships/customXml" Target="../ink/ink339.xml"/><Relationship Id="rId215" Type="http://schemas.openxmlformats.org/officeDocument/2006/relationships/image" Target="../media/image209.png"/><Relationship Id="rId236" Type="http://schemas.openxmlformats.org/officeDocument/2006/relationships/customXml" Target="../ink/ink352.xml"/><Relationship Id="rId257" Type="http://schemas.openxmlformats.org/officeDocument/2006/relationships/image" Target="../media/image230.png"/><Relationship Id="rId278" Type="http://schemas.openxmlformats.org/officeDocument/2006/relationships/customXml" Target="../ink/ink373.xml"/><Relationship Id="rId26" Type="http://schemas.openxmlformats.org/officeDocument/2006/relationships/customXml" Target="../ink/ink247.xml"/><Relationship Id="rId231" Type="http://schemas.openxmlformats.org/officeDocument/2006/relationships/image" Target="../media/image217.png"/><Relationship Id="rId252" Type="http://schemas.openxmlformats.org/officeDocument/2006/relationships/customXml" Target="../ink/ink360.xml"/><Relationship Id="rId273" Type="http://schemas.openxmlformats.org/officeDocument/2006/relationships/image" Target="../media/image238.png"/><Relationship Id="rId294" Type="http://schemas.openxmlformats.org/officeDocument/2006/relationships/customXml" Target="../ink/ink381.xml"/><Relationship Id="rId47" Type="http://schemas.openxmlformats.org/officeDocument/2006/relationships/image" Target="../media/image1250.png"/><Relationship Id="rId68" Type="http://schemas.openxmlformats.org/officeDocument/2006/relationships/customXml" Target="../ink/ink268.xml"/><Relationship Id="rId89" Type="http://schemas.openxmlformats.org/officeDocument/2006/relationships/image" Target="../media/image1460.png"/><Relationship Id="rId112" Type="http://schemas.openxmlformats.org/officeDocument/2006/relationships/customXml" Target="../ink/ink290.xml"/><Relationship Id="rId133" Type="http://schemas.openxmlformats.org/officeDocument/2006/relationships/image" Target="../media/image1680.png"/><Relationship Id="rId154" Type="http://schemas.openxmlformats.org/officeDocument/2006/relationships/customXml" Target="../ink/ink311.xml"/><Relationship Id="rId175" Type="http://schemas.openxmlformats.org/officeDocument/2006/relationships/image" Target="../media/image189.png"/><Relationship Id="rId196" Type="http://schemas.openxmlformats.org/officeDocument/2006/relationships/customXml" Target="../ink/ink332.xml"/><Relationship Id="rId200" Type="http://schemas.openxmlformats.org/officeDocument/2006/relationships/customXml" Target="../ink/ink334.xml"/><Relationship Id="rId16" Type="http://schemas.openxmlformats.org/officeDocument/2006/relationships/customXml" Target="../ink/ink242.xml"/><Relationship Id="rId221" Type="http://schemas.openxmlformats.org/officeDocument/2006/relationships/image" Target="../media/image212.png"/><Relationship Id="rId242" Type="http://schemas.openxmlformats.org/officeDocument/2006/relationships/customXml" Target="../ink/ink355.xml"/><Relationship Id="rId263" Type="http://schemas.openxmlformats.org/officeDocument/2006/relationships/image" Target="../media/image233.png"/><Relationship Id="rId284" Type="http://schemas.openxmlformats.org/officeDocument/2006/relationships/customXml" Target="../ink/ink376.xml"/><Relationship Id="rId37" Type="http://schemas.openxmlformats.org/officeDocument/2006/relationships/image" Target="../media/image1200.png"/><Relationship Id="rId58" Type="http://schemas.openxmlformats.org/officeDocument/2006/relationships/customXml" Target="../ink/ink263.xml"/><Relationship Id="rId79" Type="http://schemas.openxmlformats.org/officeDocument/2006/relationships/image" Target="../media/image1410.png"/><Relationship Id="rId102" Type="http://schemas.openxmlformats.org/officeDocument/2006/relationships/customXml" Target="../ink/ink285.xml"/><Relationship Id="rId123" Type="http://schemas.openxmlformats.org/officeDocument/2006/relationships/image" Target="../media/image1630.png"/><Relationship Id="rId144" Type="http://schemas.openxmlformats.org/officeDocument/2006/relationships/customXml" Target="../ink/ink306.xml"/><Relationship Id="rId90" Type="http://schemas.openxmlformats.org/officeDocument/2006/relationships/customXml" Target="../ink/ink279.xml"/><Relationship Id="rId165" Type="http://schemas.openxmlformats.org/officeDocument/2006/relationships/image" Target="../media/image1840.png"/><Relationship Id="rId186" Type="http://schemas.openxmlformats.org/officeDocument/2006/relationships/customXml" Target="../ink/ink327.xml"/><Relationship Id="rId211" Type="http://schemas.openxmlformats.org/officeDocument/2006/relationships/image" Target="../media/image207.png"/><Relationship Id="rId232" Type="http://schemas.openxmlformats.org/officeDocument/2006/relationships/customXml" Target="../ink/ink350.xml"/><Relationship Id="rId253" Type="http://schemas.openxmlformats.org/officeDocument/2006/relationships/image" Target="../media/image228.png"/><Relationship Id="rId274" Type="http://schemas.openxmlformats.org/officeDocument/2006/relationships/customXml" Target="../ink/ink371.xml"/><Relationship Id="rId295" Type="http://schemas.openxmlformats.org/officeDocument/2006/relationships/image" Target="../media/image249.png"/><Relationship Id="rId27" Type="http://schemas.openxmlformats.org/officeDocument/2006/relationships/image" Target="../media/image1150.png"/><Relationship Id="rId48" Type="http://schemas.openxmlformats.org/officeDocument/2006/relationships/customXml" Target="../ink/ink258.xml"/><Relationship Id="rId69" Type="http://schemas.openxmlformats.org/officeDocument/2006/relationships/image" Target="../media/image1360.png"/><Relationship Id="rId113" Type="http://schemas.openxmlformats.org/officeDocument/2006/relationships/image" Target="../media/image1580.png"/><Relationship Id="rId134" Type="http://schemas.openxmlformats.org/officeDocument/2006/relationships/customXml" Target="../ink/ink301.xml"/><Relationship Id="rId80" Type="http://schemas.openxmlformats.org/officeDocument/2006/relationships/customXml" Target="../ink/ink274.xml"/><Relationship Id="rId155" Type="http://schemas.openxmlformats.org/officeDocument/2006/relationships/image" Target="../media/image1790.png"/><Relationship Id="rId176" Type="http://schemas.openxmlformats.org/officeDocument/2006/relationships/customXml" Target="../ink/ink322.xml"/><Relationship Id="rId197" Type="http://schemas.openxmlformats.org/officeDocument/2006/relationships/image" Target="../media/image200.png"/><Relationship Id="rId201" Type="http://schemas.openxmlformats.org/officeDocument/2006/relationships/image" Target="../media/image202.png"/><Relationship Id="rId222" Type="http://schemas.openxmlformats.org/officeDocument/2006/relationships/customXml" Target="../ink/ink345.xml"/><Relationship Id="rId243" Type="http://schemas.openxmlformats.org/officeDocument/2006/relationships/image" Target="../media/image223.png"/><Relationship Id="rId264" Type="http://schemas.openxmlformats.org/officeDocument/2006/relationships/customXml" Target="../ink/ink366.xml"/><Relationship Id="rId285" Type="http://schemas.openxmlformats.org/officeDocument/2006/relationships/image" Target="../media/image244.png"/><Relationship Id="rId17" Type="http://schemas.openxmlformats.org/officeDocument/2006/relationships/image" Target="../media/image1100.png"/><Relationship Id="rId38" Type="http://schemas.openxmlformats.org/officeDocument/2006/relationships/customXml" Target="../ink/ink253.xml"/><Relationship Id="rId59" Type="http://schemas.openxmlformats.org/officeDocument/2006/relationships/image" Target="../media/image1310.png"/><Relationship Id="rId103" Type="http://schemas.openxmlformats.org/officeDocument/2006/relationships/image" Target="../media/image1530.png"/><Relationship Id="rId124" Type="http://schemas.openxmlformats.org/officeDocument/2006/relationships/customXml" Target="../ink/ink296.xml"/><Relationship Id="rId70" Type="http://schemas.openxmlformats.org/officeDocument/2006/relationships/customXml" Target="../ink/ink269.xml"/><Relationship Id="rId91" Type="http://schemas.openxmlformats.org/officeDocument/2006/relationships/image" Target="../media/image1470.png"/><Relationship Id="rId145" Type="http://schemas.openxmlformats.org/officeDocument/2006/relationships/image" Target="../media/image1740.png"/><Relationship Id="rId166" Type="http://schemas.openxmlformats.org/officeDocument/2006/relationships/customXml" Target="../ink/ink317.xml"/><Relationship Id="rId187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40.xml"/><Relationship Id="rId233" Type="http://schemas.openxmlformats.org/officeDocument/2006/relationships/image" Target="../media/image218.png"/><Relationship Id="rId254" Type="http://schemas.openxmlformats.org/officeDocument/2006/relationships/customXml" Target="../ink/ink361.xml"/><Relationship Id="rId28" Type="http://schemas.openxmlformats.org/officeDocument/2006/relationships/customXml" Target="../ink/ink248.xml"/><Relationship Id="rId49" Type="http://schemas.openxmlformats.org/officeDocument/2006/relationships/image" Target="../media/image1260.png"/><Relationship Id="rId114" Type="http://schemas.openxmlformats.org/officeDocument/2006/relationships/customXml" Target="../ink/ink291.xml"/><Relationship Id="rId275" Type="http://schemas.openxmlformats.org/officeDocument/2006/relationships/image" Target="../media/image239.png"/><Relationship Id="rId296" Type="http://schemas.openxmlformats.org/officeDocument/2006/relationships/customXml" Target="../ink/ink382.xml"/><Relationship Id="rId300" Type="http://schemas.openxmlformats.org/officeDocument/2006/relationships/customXml" Target="../ink/ink384.xml"/><Relationship Id="rId60" Type="http://schemas.openxmlformats.org/officeDocument/2006/relationships/customXml" Target="../ink/ink264.xml"/><Relationship Id="rId81" Type="http://schemas.openxmlformats.org/officeDocument/2006/relationships/image" Target="../media/image1420.png"/><Relationship Id="rId135" Type="http://schemas.openxmlformats.org/officeDocument/2006/relationships/image" Target="../media/image1690.png"/><Relationship Id="rId156" Type="http://schemas.openxmlformats.org/officeDocument/2006/relationships/customXml" Target="../ink/ink312.xml"/><Relationship Id="rId177" Type="http://schemas.openxmlformats.org/officeDocument/2006/relationships/image" Target="../media/image190.png"/><Relationship Id="rId198" Type="http://schemas.openxmlformats.org/officeDocument/2006/relationships/customXml" Target="../ink/ink333.xml"/><Relationship Id="rId202" Type="http://schemas.openxmlformats.org/officeDocument/2006/relationships/customXml" Target="../ink/ink335.xml"/><Relationship Id="rId223" Type="http://schemas.openxmlformats.org/officeDocument/2006/relationships/image" Target="../media/image213.png"/><Relationship Id="rId244" Type="http://schemas.openxmlformats.org/officeDocument/2006/relationships/customXml" Target="../ink/ink356.xml"/><Relationship Id="rId18" Type="http://schemas.openxmlformats.org/officeDocument/2006/relationships/customXml" Target="../ink/ink243.xml"/><Relationship Id="rId39" Type="http://schemas.openxmlformats.org/officeDocument/2006/relationships/image" Target="../media/image1210.png"/><Relationship Id="rId265" Type="http://schemas.openxmlformats.org/officeDocument/2006/relationships/image" Target="../media/image234.png"/><Relationship Id="rId286" Type="http://schemas.openxmlformats.org/officeDocument/2006/relationships/customXml" Target="../ink/ink377.xml"/><Relationship Id="rId50" Type="http://schemas.openxmlformats.org/officeDocument/2006/relationships/customXml" Target="../ink/ink259.xml"/><Relationship Id="rId104" Type="http://schemas.openxmlformats.org/officeDocument/2006/relationships/customXml" Target="../ink/ink286.xml"/><Relationship Id="rId125" Type="http://schemas.openxmlformats.org/officeDocument/2006/relationships/image" Target="../media/image1640.png"/><Relationship Id="rId146" Type="http://schemas.openxmlformats.org/officeDocument/2006/relationships/customXml" Target="../ink/ink307.xml"/><Relationship Id="rId167" Type="http://schemas.openxmlformats.org/officeDocument/2006/relationships/image" Target="../media/image1850.png"/><Relationship Id="rId188" Type="http://schemas.openxmlformats.org/officeDocument/2006/relationships/customXml" Target="../ink/ink328.xml"/><Relationship Id="rId71" Type="http://schemas.openxmlformats.org/officeDocument/2006/relationships/image" Target="../media/image1370.png"/><Relationship Id="rId92" Type="http://schemas.openxmlformats.org/officeDocument/2006/relationships/customXml" Target="../ink/ink280.xml"/><Relationship Id="rId213" Type="http://schemas.openxmlformats.org/officeDocument/2006/relationships/image" Target="../media/image208.png"/><Relationship Id="rId234" Type="http://schemas.openxmlformats.org/officeDocument/2006/relationships/customXml" Target="../ink/ink351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7.xml"/><Relationship Id="rId117" Type="http://schemas.openxmlformats.org/officeDocument/2006/relationships/image" Target="../media/image310.png"/><Relationship Id="rId21" Type="http://schemas.openxmlformats.org/officeDocument/2006/relationships/image" Target="../media/image262.png"/><Relationship Id="rId42" Type="http://schemas.openxmlformats.org/officeDocument/2006/relationships/customXml" Target="../ink/ink405.xml"/><Relationship Id="rId47" Type="http://schemas.openxmlformats.org/officeDocument/2006/relationships/image" Target="../media/image275.png"/><Relationship Id="rId63" Type="http://schemas.openxmlformats.org/officeDocument/2006/relationships/image" Target="../media/image283.png"/><Relationship Id="rId68" Type="http://schemas.openxmlformats.org/officeDocument/2006/relationships/customXml" Target="../ink/ink418.xml"/><Relationship Id="rId84" Type="http://schemas.openxmlformats.org/officeDocument/2006/relationships/customXml" Target="../ink/ink426.xml"/><Relationship Id="rId89" Type="http://schemas.openxmlformats.org/officeDocument/2006/relationships/image" Target="../media/image296.png"/><Relationship Id="rId112" Type="http://schemas.openxmlformats.org/officeDocument/2006/relationships/customXml" Target="../ink/ink440.xml"/><Relationship Id="rId133" Type="http://schemas.openxmlformats.org/officeDocument/2006/relationships/image" Target="../media/image318.png"/><Relationship Id="rId138" Type="http://schemas.openxmlformats.org/officeDocument/2006/relationships/customXml" Target="../ink/ink453.xml"/><Relationship Id="rId154" Type="http://schemas.openxmlformats.org/officeDocument/2006/relationships/customXml" Target="../ink/ink461.xml"/><Relationship Id="rId159" Type="http://schemas.openxmlformats.org/officeDocument/2006/relationships/image" Target="../media/image331.png"/><Relationship Id="rId16" Type="http://schemas.openxmlformats.org/officeDocument/2006/relationships/customXml" Target="../ink/ink392.xml"/><Relationship Id="rId107" Type="http://schemas.openxmlformats.org/officeDocument/2006/relationships/image" Target="../media/image305.png"/><Relationship Id="rId11" Type="http://schemas.openxmlformats.org/officeDocument/2006/relationships/image" Target="../media/image257.png"/><Relationship Id="rId32" Type="http://schemas.openxmlformats.org/officeDocument/2006/relationships/customXml" Target="../ink/ink400.xml"/><Relationship Id="rId37" Type="http://schemas.openxmlformats.org/officeDocument/2006/relationships/image" Target="../media/image270.png"/><Relationship Id="rId53" Type="http://schemas.openxmlformats.org/officeDocument/2006/relationships/image" Target="../media/image278.png"/><Relationship Id="rId58" Type="http://schemas.openxmlformats.org/officeDocument/2006/relationships/customXml" Target="../ink/ink413.xml"/><Relationship Id="rId74" Type="http://schemas.openxmlformats.org/officeDocument/2006/relationships/customXml" Target="../ink/ink421.xml"/><Relationship Id="rId79" Type="http://schemas.openxmlformats.org/officeDocument/2006/relationships/image" Target="../media/image291.png"/><Relationship Id="rId102" Type="http://schemas.openxmlformats.org/officeDocument/2006/relationships/customXml" Target="../ink/ink435.xml"/><Relationship Id="rId123" Type="http://schemas.openxmlformats.org/officeDocument/2006/relationships/image" Target="../media/image313.png"/><Relationship Id="rId128" Type="http://schemas.openxmlformats.org/officeDocument/2006/relationships/customXml" Target="../ink/ink448.xml"/><Relationship Id="rId144" Type="http://schemas.openxmlformats.org/officeDocument/2006/relationships/customXml" Target="../ink/ink456.xml"/><Relationship Id="rId149" Type="http://schemas.openxmlformats.org/officeDocument/2006/relationships/image" Target="../media/image326.png"/><Relationship Id="rId5" Type="http://schemas.openxmlformats.org/officeDocument/2006/relationships/image" Target="../media/image254.png"/><Relationship Id="rId90" Type="http://schemas.openxmlformats.org/officeDocument/2006/relationships/customXml" Target="../ink/ink429.xml"/><Relationship Id="rId95" Type="http://schemas.openxmlformats.org/officeDocument/2006/relationships/image" Target="../media/image299.png"/><Relationship Id="rId160" Type="http://schemas.openxmlformats.org/officeDocument/2006/relationships/customXml" Target="../ink/ink464.xml"/><Relationship Id="rId165" Type="http://schemas.openxmlformats.org/officeDocument/2006/relationships/image" Target="../media/image334.png"/><Relationship Id="rId22" Type="http://schemas.openxmlformats.org/officeDocument/2006/relationships/customXml" Target="../ink/ink395.xml"/><Relationship Id="rId27" Type="http://schemas.openxmlformats.org/officeDocument/2006/relationships/image" Target="../media/image265.png"/><Relationship Id="rId43" Type="http://schemas.openxmlformats.org/officeDocument/2006/relationships/image" Target="../media/image273.png"/><Relationship Id="rId48" Type="http://schemas.openxmlformats.org/officeDocument/2006/relationships/customXml" Target="../ink/ink408.xml"/><Relationship Id="rId64" Type="http://schemas.openxmlformats.org/officeDocument/2006/relationships/customXml" Target="../ink/ink416.xml"/><Relationship Id="rId69" Type="http://schemas.openxmlformats.org/officeDocument/2006/relationships/image" Target="../media/image286.png"/><Relationship Id="rId113" Type="http://schemas.openxmlformats.org/officeDocument/2006/relationships/image" Target="../media/image308.png"/><Relationship Id="rId118" Type="http://schemas.openxmlformats.org/officeDocument/2006/relationships/customXml" Target="../ink/ink443.xml"/><Relationship Id="rId134" Type="http://schemas.openxmlformats.org/officeDocument/2006/relationships/customXml" Target="../ink/ink451.xml"/><Relationship Id="rId139" Type="http://schemas.openxmlformats.org/officeDocument/2006/relationships/image" Target="../media/image321.png"/><Relationship Id="rId80" Type="http://schemas.openxmlformats.org/officeDocument/2006/relationships/customXml" Target="../ink/ink424.xml"/><Relationship Id="rId85" Type="http://schemas.openxmlformats.org/officeDocument/2006/relationships/image" Target="../media/image294.png"/><Relationship Id="rId150" Type="http://schemas.openxmlformats.org/officeDocument/2006/relationships/customXml" Target="../ink/ink459.xml"/><Relationship Id="rId155" Type="http://schemas.openxmlformats.org/officeDocument/2006/relationships/image" Target="../media/image329.png"/><Relationship Id="rId12" Type="http://schemas.openxmlformats.org/officeDocument/2006/relationships/customXml" Target="../ink/ink390.xml"/><Relationship Id="rId17" Type="http://schemas.openxmlformats.org/officeDocument/2006/relationships/image" Target="../media/image260.png"/><Relationship Id="rId33" Type="http://schemas.openxmlformats.org/officeDocument/2006/relationships/image" Target="../media/image268.png"/><Relationship Id="rId38" Type="http://schemas.openxmlformats.org/officeDocument/2006/relationships/customXml" Target="../ink/ink403.xml"/><Relationship Id="rId59" Type="http://schemas.openxmlformats.org/officeDocument/2006/relationships/image" Target="../media/image281.png"/><Relationship Id="rId103" Type="http://schemas.openxmlformats.org/officeDocument/2006/relationships/image" Target="../media/image303.png"/><Relationship Id="rId108" Type="http://schemas.openxmlformats.org/officeDocument/2006/relationships/customXml" Target="../ink/ink438.xml"/><Relationship Id="rId124" Type="http://schemas.openxmlformats.org/officeDocument/2006/relationships/customXml" Target="../ink/ink446.xml"/><Relationship Id="rId129" Type="http://schemas.openxmlformats.org/officeDocument/2006/relationships/image" Target="../media/image316.png"/><Relationship Id="rId54" Type="http://schemas.openxmlformats.org/officeDocument/2006/relationships/customXml" Target="../ink/ink411.xml"/><Relationship Id="rId70" Type="http://schemas.openxmlformats.org/officeDocument/2006/relationships/customXml" Target="../ink/ink419.xml"/><Relationship Id="rId75" Type="http://schemas.openxmlformats.org/officeDocument/2006/relationships/image" Target="../media/image289.png"/><Relationship Id="rId91" Type="http://schemas.openxmlformats.org/officeDocument/2006/relationships/image" Target="../media/image297.png"/><Relationship Id="rId96" Type="http://schemas.openxmlformats.org/officeDocument/2006/relationships/customXml" Target="../ink/ink432.xml"/><Relationship Id="rId140" Type="http://schemas.openxmlformats.org/officeDocument/2006/relationships/customXml" Target="../ink/ink454.xml"/><Relationship Id="rId145" Type="http://schemas.openxmlformats.org/officeDocument/2006/relationships/image" Target="../media/image324.png"/><Relationship Id="rId161" Type="http://schemas.openxmlformats.org/officeDocument/2006/relationships/image" Target="../media/image332.png"/><Relationship Id="rId166" Type="http://schemas.openxmlformats.org/officeDocument/2006/relationships/customXml" Target="../ink/ink4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7.xml"/><Relationship Id="rId15" Type="http://schemas.openxmlformats.org/officeDocument/2006/relationships/image" Target="../media/image259.png"/><Relationship Id="rId23" Type="http://schemas.openxmlformats.org/officeDocument/2006/relationships/image" Target="../media/image263.png"/><Relationship Id="rId28" Type="http://schemas.openxmlformats.org/officeDocument/2006/relationships/customXml" Target="../ink/ink398.xml"/><Relationship Id="rId36" Type="http://schemas.openxmlformats.org/officeDocument/2006/relationships/customXml" Target="../ink/ink402.xml"/><Relationship Id="rId49" Type="http://schemas.openxmlformats.org/officeDocument/2006/relationships/image" Target="../media/image276.png"/><Relationship Id="rId57" Type="http://schemas.openxmlformats.org/officeDocument/2006/relationships/image" Target="../media/image280.png"/><Relationship Id="rId106" Type="http://schemas.openxmlformats.org/officeDocument/2006/relationships/customXml" Target="../ink/ink437.xml"/><Relationship Id="rId114" Type="http://schemas.openxmlformats.org/officeDocument/2006/relationships/customXml" Target="../ink/ink441.xml"/><Relationship Id="rId119" Type="http://schemas.openxmlformats.org/officeDocument/2006/relationships/image" Target="../media/image311.png"/><Relationship Id="rId127" Type="http://schemas.openxmlformats.org/officeDocument/2006/relationships/image" Target="../media/image315.png"/><Relationship Id="rId10" Type="http://schemas.openxmlformats.org/officeDocument/2006/relationships/customXml" Target="../ink/ink389.xml"/><Relationship Id="rId31" Type="http://schemas.openxmlformats.org/officeDocument/2006/relationships/image" Target="../media/image267.png"/><Relationship Id="rId44" Type="http://schemas.openxmlformats.org/officeDocument/2006/relationships/customXml" Target="../ink/ink406.xml"/><Relationship Id="rId52" Type="http://schemas.openxmlformats.org/officeDocument/2006/relationships/customXml" Target="../ink/ink410.xml"/><Relationship Id="rId60" Type="http://schemas.openxmlformats.org/officeDocument/2006/relationships/customXml" Target="../ink/ink414.xml"/><Relationship Id="rId65" Type="http://schemas.openxmlformats.org/officeDocument/2006/relationships/image" Target="../media/image284.png"/><Relationship Id="rId73" Type="http://schemas.openxmlformats.org/officeDocument/2006/relationships/image" Target="../media/image288.png"/><Relationship Id="rId78" Type="http://schemas.openxmlformats.org/officeDocument/2006/relationships/customXml" Target="../ink/ink423.xml"/><Relationship Id="rId81" Type="http://schemas.openxmlformats.org/officeDocument/2006/relationships/image" Target="../media/image292.png"/><Relationship Id="rId86" Type="http://schemas.openxmlformats.org/officeDocument/2006/relationships/customXml" Target="../ink/ink427.xml"/><Relationship Id="rId94" Type="http://schemas.openxmlformats.org/officeDocument/2006/relationships/customXml" Target="../ink/ink431.xml"/><Relationship Id="rId99" Type="http://schemas.openxmlformats.org/officeDocument/2006/relationships/image" Target="../media/image301.png"/><Relationship Id="rId101" Type="http://schemas.openxmlformats.org/officeDocument/2006/relationships/image" Target="../media/image302.png"/><Relationship Id="rId122" Type="http://schemas.openxmlformats.org/officeDocument/2006/relationships/customXml" Target="../ink/ink445.xml"/><Relationship Id="rId130" Type="http://schemas.openxmlformats.org/officeDocument/2006/relationships/customXml" Target="../ink/ink449.xml"/><Relationship Id="rId135" Type="http://schemas.openxmlformats.org/officeDocument/2006/relationships/image" Target="../media/image319.png"/><Relationship Id="rId143" Type="http://schemas.openxmlformats.org/officeDocument/2006/relationships/image" Target="../media/image323.png"/><Relationship Id="rId148" Type="http://schemas.openxmlformats.org/officeDocument/2006/relationships/customXml" Target="../ink/ink458.xml"/><Relationship Id="rId151" Type="http://schemas.openxmlformats.org/officeDocument/2006/relationships/image" Target="../media/image327.png"/><Relationship Id="rId156" Type="http://schemas.openxmlformats.org/officeDocument/2006/relationships/customXml" Target="../ink/ink462.xml"/><Relationship Id="rId164" Type="http://schemas.openxmlformats.org/officeDocument/2006/relationships/customXml" Target="../ink/ink466.xml"/><Relationship Id="rId4" Type="http://schemas.openxmlformats.org/officeDocument/2006/relationships/customXml" Target="../ink/ink386.xml"/><Relationship Id="rId9" Type="http://schemas.openxmlformats.org/officeDocument/2006/relationships/image" Target="../media/image256.png"/><Relationship Id="rId13" Type="http://schemas.openxmlformats.org/officeDocument/2006/relationships/image" Target="../media/image258.png"/><Relationship Id="rId18" Type="http://schemas.openxmlformats.org/officeDocument/2006/relationships/customXml" Target="../ink/ink393.xml"/><Relationship Id="rId39" Type="http://schemas.openxmlformats.org/officeDocument/2006/relationships/image" Target="../media/image271.png"/><Relationship Id="rId109" Type="http://schemas.openxmlformats.org/officeDocument/2006/relationships/image" Target="../media/image306.png"/><Relationship Id="rId34" Type="http://schemas.openxmlformats.org/officeDocument/2006/relationships/customXml" Target="../ink/ink401.xml"/><Relationship Id="rId50" Type="http://schemas.openxmlformats.org/officeDocument/2006/relationships/customXml" Target="../ink/ink409.xml"/><Relationship Id="rId55" Type="http://schemas.openxmlformats.org/officeDocument/2006/relationships/image" Target="../media/image279.png"/><Relationship Id="rId76" Type="http://schemas.openxmlformats.org/officeDocument/2006/relationships/customXml" Target="../ink/ink422.xml"/><Relationship Id="rId97" Type="http://schemas.openxmlformats.org/officeDocument/2006/relationships/image" Target="../media/image300.png"/><Relationship Id="rId104" Type="http://schemas.openxmlformats.org/officeDocument/2006/relationships/customXml" Target="../ink/ink436.xml"/><Relationship Id="rId120" Type="http://schemas.openxmlformats.org/officeDocument/2006/relationships/customXml" Target="../ink/ink444.xml"/><Relationship Id="rId125" Type="http://schemas.openxmlformats.org/officeDocument/2006/relationships/image" Target="../media/image314.png"/><Relationship Id="rId141" Type="http://schemas.openxmlformats.org/officeDocument/2006/relationships/image" Target="../media/image322.png"/><Relationship Id="rId146" Type="http://schemas.openxmlformats.org/officeDocument/2006/relationships/customXml" Target="../ink/ink457.xml"/><Relationship Id="rId167" Type="http://schemas.openxmlformats.org/officeDocument/2006/relationships/image" Target="../media/image335.png"/><Relationship Id="rId7" Type="http://schemas.openxmlformats.org/officeDocument/2006/relationships/image" Target="../media/image255.png"/><Relationship Id="rId71" Type="http://schemas.openxmlformats.org/officeDocument/2006/relationships/image" Target="../media/image287.png"/><Relationship Id="rId92" Type="http://schemas.openxmlformats.org/officeDocument/2006/relationships/customXml" Target="../ink/ink430.xml"/><Relationship Id="rId162" Type="http://schemas.openxmlformats.org/officeDocument/2006/relationships/customXml" Target="../ink/ink465.xml"/><Relationship Id="rId2" Type="http://schemas.openxmlformats.org/officeDocument/2006/relationships/customXml" Target="../ink/ink385.xml"/><Relationship Id="rId29" Type="http://schemas.openxmlformats.org/officeDocument/2006/relationships/image" Target="../media/image266.png"/><Relationship Id="rId24" Type="http://schemas.openxmlformats.org/officeDocument/2006/relationships/customXml" Target="../ink/ink396.xml"/><Relationship Id="rId40" Type="http://schemas.openxmlformats.org/officeDocument/2006/relationships/customXml" Target="../ink/ink404.xml"/><Relationship Id="rId45" Type="http://schemas.openxmlformats.org/officeDocument/2006/relationships/image" Target="../media/image274.png"/><Relationship Id="rId66" Type="http://schemas.openxmlformats.org/officeDocument/2006/relationships/customXml" Target="../ink/ink417.xml"/><Relationship Id="rId87" Type="http://schemas.openxmlformats.org/officeDocument/2006/relationships/image" Target="../media/image295.png"/><Relationship Id="rId110" Type="http://schemas.openxmlformats.org/officeDocument/2006/relationships/customXml" Target="../ink/ink439.xml"/><Relationship Id="rId115" Type="http://schemas.openxmlformats.org/officeDocument/2006/relationships/image" Target="../media/image309.png"/><Relationship Id="rId131" Type="http://schemas.openxmlformats.org/officeDocument/2006/relationships/image" Target="../media/image317.png"/><Relationship Id="rId136" Type="http://schemas.openxmlformats.org/officeDocument/2006/relationships/customXml" Target="../ink/ink452.xml"/><Relationship Id="rId157" Type="http://schemas.openxmlformats.org/officeDocument/2006/relationships/image" Target="../media/image330.png"/><Relationship Id="rId61" Type="http://schemas.openxmlformats.org/officeDocument/2006/relationships/image" Target="../media/image282.png"/><Relationship Id="rId82" Type="http://schemas.openxmlformats.org/officeDocument/2006/relationships/customXml" Target="../ink/ink425.xml"/><Relationship Id="rId152" Type="http://schemas.openxmlformats.org/officeDocument/2006/relationships/customXml" Target="../ink/ink460.xml"/><Relationship Id="rId19" Type="http://schemas.openxmlformats.org/officeDocument/2006/relationships/image" Target="../media/image261.png"/><Relationship Id="rId14" Type="http://schemas.openxmlformats.org/officeDocument/2006/relationships/customXml" Target="../ink/ink391.xml"/><Relationship Id="rId30" Type="http://schemas.openxmlformats.org/officeDocument/2006/relationships/customXml" Target="../ink/ink399.xml"/><Relationship Id="rId35" Type="http://schemas.openxmlformats.org/officeDocument/2006/relationships/image" Target="../media/image269.png"/><Relationship Id="rId56" Type="http://schemas.openxmlformats.org/officeDocument/2006/relationships/customXml" Target="../ink/ink412.xml"/><Relationship Id="rId77" Type="http://schemas.openxmlformats.org/officeDocument/2006/relationships/image" Target="../media/image290.png"/><Relationship Id="rId100" Type="http://schemas.openxmlformats.org/officeDocument/2006/relationships/customXml" Target="../ink/ink434.xml"/><Relationship Id="rId105" Type="http://schemas.openxmlformats.org/officeDocument/2006/relationships/image" Target="../media/image304.png"/><Relationship Id="rId126" Type="http://schemas.openxmlformats.org/officeDocument/2006/relationships/customXml" Target="../ink/ink447.xml"/><Relationship Id="rId147" Type="http://schemas.openxmlformats.org/officeDocument/2006/relationships/image" Target="../media/image325.png"/><Relationship Id="rId8" Type="http://schemas.openxmlformats.org/officeDocument/2006/relationships/customXml" Target="../ink/ink388.xml"/><Relationship Id="rId51" Type="http://schemas.openxmlformats.org/officeDocument/2006/relationships/image" Target="../media/image277.png"/><Relationship Id="rId72" Type="http://schemas.openxmlformats.org/officeDocument/2006/relationships/customXml" Target="../ink/ink420.xml"/><Relationship Id="rId93" Type="http://schemas.openxmlformats.org/officeDocument/2006/relationships/image" Target="../media/image298.png"/><Relationship Id="rId98" Type="http://schemas.openxmlformats.org/officeDocument/2006/relationships/customXml" Target="../ink/ink433.xml"/><Relationship Id="rId121" Type="http://schemas.openxmlformats.org/officeDocument/2006/relationships/image" Target="../media/image312.png"/><Relationship Id="rId142" Type="http://schemas.openxmlformats.org/officeDocument/2006/relationships/customXml" Target="../ink/ink455.xml"/><Relationship Id="rId163" Type="http://schemas.openxmlformats.org/officeDocument/2006/relationships/image" Target="../media/image333.png"/><Relationship Id="rId3" Type="http://schemas.openxmlformats.org/officeDocument/2006/relationships/image" Target="../media/image253.png"/><Relationship Id="rId25" Type="http://schemas.openxmlformats.org/officeDocument/2006/relationships/image" Target="../media/image264.png"/><Relationship Id="rId46" Type="http://schemas.openxmlformats.org/officeDocument/2006/relationships/customXml" Target="../ink/ink407.xml"/><Relationship Id="rId67" Type="http://schemas.openxmlformats.org/officeDocument/2006/relationships/image" Target="../media/image285.png"/><Relationship Id="rId116" Type="http://schemas.openxmlformats.org/officeDocument/2006/relationships/customXml" Target="../ink/ink442.xml"/><Relationship Id="rId137" Type="http://schemas.openxmlformats.org/officeDocument/2006/relationships/image" Target="../media/image320.png"/><Relationship Id="rId158" Type="http://schemas.openxmlformats.org/officeDocument/2006/relationships/customXml" Target="../ink/ink463.xml"/><Relationship Id="rId20" Type="http://schemas.openxmlformats.org/officeDocument/2006/relationships/customXml" Target="../ink/ink394.xml"/><Relationship Id="rId41" Type="http://schemas.openxmlformats.org/officeDocument/2006/relationships/image" Target="../media/image272.png"/><Relationship Id="rId62" Type="http://schemas.openxmlformats.org/officeDocument/2006/relationships/customXml" Target="../ink/ink415.xml"/><Relationship Id="rId83" Type="http://schemas.openxmlformats.org/officeDocument/2006/relationships/image" Target="../media/image293.png"/><Relationship Id="rId88" Type="http://schemas.openxmlformats.org/officeDocument/2006/relationships/customXml" Target="../ink/ink428.xml"/><Relationship Id="rId111" Type="http://schemas.openxmlformats.org/officeDocument/2006/relationships/image" Target="../media/image307.png"/><Relationship Id="rId132" Type="http://schemas.openxmlformats.org/officeDocument/2006/relationships/customXml" Target="../ink/ink450.xml"/><Relationship Id="rId153" Type="http://schemas.openxmlformats.org/officeDocument/2006/relationships/image" Target="../media/image3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5.xml"/><Relationship Id="rId299" Type="http://schemas.openxmlformats.org/officeDocument/2006/relationships/customXml" Target="../ink/ink616.xml"/><Relationship Id="rId303" Type="http://schemas.openxmlformats.org/officeDocument/2006/relationships/customXml" Target="../ink/ink618.xml"/><Relationship Id="rId21" Type="http://schemas.openxmlformats.org/officeDocument/2006/relationships/customXml" Target="../ink/ink477.xml"/><Relationship Id="rId42" Type="http://schemas.openxmlformats.org/officeDocument/2006/relationships/image" Target="../media/image357.png"/><Relationship Id="rId63" Type="http://schemas.openxmlformats.org/officeDocument/2006/relationships/customXml" Target="../ink/ink498.xml"/><Relationship Id="rId84" Type="http://schemas.openxmlformats.org/officeDocument/2006/relationships/image" Target="../media/image378.png"/><Relationship Id="rId138" Type="http://schemas.openxmlformats.org/officeDocument/2006/relationships/image" Target="../media/image405.png"/><Relationship Id="rId159" Type="http://schemas.openxmlformats.org/officeDocument/2006/relationships/customXml" Target="../ink/ink546.xml"/><Relationship Id="rId324" Type="http://schemas.openxmlformats.org/officeDocument/2006/relationships/image" Target="../media/image498.png"/><Relationship Id="rId345" Type="http://schemas.openxmlformats.org/officeDocument/2006/relationships/customXml" Target="../ink/ink639.xml"/><Relationship Id="rId170" Type="http://schemas.openxmlformats.org/officeDocument/2006/relationships/image" Target="../media/image421.png"/><Relationship Id="rId191" Type="http://schemas.openxmlformats.org/officeDocument/2006/relationships/customXml" Target="../ink/ink562.xml"/><Relationship Id="rId205" Type="http://schemas.openxmlformats.org/officeDocument/2006/relationships/customXml" Target="../ink/ink569.xml"/><Relationship Id="rId226" Type="http://schemas.openxmlformats.org/officeDocument/2006/relationships/image" Target="../media/image449.png"/><Relationship Id="rId247" Type="http://schemas.openxmlformats.org/officeDocument/2006/relationships/customXml" Target="../ink/ink590.xml"/><Relationship Id="rId107" Type="http://schemas.openxmlformats.org/officeDocument/2006/relationships/customXml" Target="../ink/ink520.xml"/><Relationship Id="rId268" Type="http://schemas.openxmlformats.org/officeDocument/2006/relationships/image" Target="../media/image470.png"/><Relationship Id="rId289" Type="http://schemas.openxmlformats.org/officeDocument/2006/relationships/customXml" Target="../ink/ink611.xml"/><Relationship Id="rId11" Type="http://schemas.openxmlformats.org/officeDocument/2006/relationships/customXml" Target="../ink/ink472.xml"/><Relationship Id="rId32" Type="http://schemas.openxmlformats.org/officeDocument/2006/relationships/image" Target="../media/image352.png"/><Relationship Id="rId53" Type="http://schemas.openxmlformats.org/officeDocument/2006/relationships/customXml" Target="../ink/ink493.xml"/><Relationship Id="rId74" Type="http://schemas.openxmlformats.org/officeDocument/2006/relationships/image" Target="../media/image373.png"/><Relationship Id="rId128" Type="http://schemas.openxmlformats.org/officeDocument/2006/relationships/image" Target="../media/image400.png"/><Relationship Id="rId149" Type="http://schemas.openxmlformats.org/officeDocument/2006/relationships/customXml" Target="../ink/ink541.xml"/><Relationship Id="rId314" Type="http://schemas.openxmlformats.org/officeDocument/2006/relationships/image" Target="../media/image493.png"/><Relationship Id="rId335" Type="http://schemas.openxmlformats.org/officeDocument/2006/relationships/customXml" Target="../ink/ink634.xml"/><Relationship Id="rId5" Type="http://schemas.openxmlformats.org/officeDocument/2006/relationships/customXml" Target="../ink/ink469.xml"/><Relationship Id="rId95" Type="http://schemas.openxmlformats.org/officeDocument/2006/relationships/customXml" Target="../ink/ink514.xml"/><Relationship Id="rId160" Type="http://schemas.openxmlformats.org/officeDocument/2006/relationships/image" Target="../media/image416.png"/><Relationship Id="rId181" Type="http://schemas.openxmlformats.org/officeDocument/2006/relationships/customXml" Target="../ink/ink557.xml"/><Relationship Id="rId216" Type="http://schemas.openxmlformats.org/officeDocument/2006/relationships/image" Target="../media/image444.png"/><Relationship Id="rId237" Type="http://schemas.openxmlformats.org/officeDocument/2006/relationships/customXml" Target="../ink/ink585.xml"/><Relationship Id="rId258" Type="http://schemas.openxmlformats.org/officeDocument/2006/relationships/image" Target="../media/image465.png"/><Relationship Id="rId279" Type="http://schemas.openxmlformats.org/officeDocument/2006/relationships/customXml" Target="../ink/ink606.xml"/><Relationship Id="rId22" Type="http://schemas.openxmlformats.org/officeDocument/2006/relationships/image" Target="../media/image347.png"/><Relationship Id="rId43" Type="http://schemas.openxmlformats.org/officeDocument/2006/relationships/customXml" Target="../ink/ink488.xml"/><Relationship Id="rId64" Type="http://schemas.openxmlformats.org/officeDocument/2006/relationships/image" Target="../media/image368.png"/><Relationship Id="rId118" Type="http://schemas.openxmlformats.org/officeDocument/2006/relationships/image" Target="../media/image395.png"/><Relationship Id="rId139" Type="http://schemas.openxmlformats.org/officeDocument/2006/relationships/customXml" Target="../ink/ink536.xml"/><Relationship Id="rId290" Type="http://schemas.openxmlformats.org/officeDocument/2006/relationships/image" Target="../media/image481.png"/><Relationship Id="rId304" Type="http://schemas.openxmlformats.org/officeDocument/2006/relationships/image" Target="../media/image488.png"/><Relationship Id="rId325" Type="http://schemas.openxmlformats.org/officeDocument/2006/relationships/customXml" Target="../ink/ink629.xml"/><Relationship Id="rId346" Type="http://schemas.openxmlformats.org/officeDocument/2006/relationships/image" Target="../media/image509.png"/><Relationship Id="rId85" Type="http://schemas.openxmlformats.org/officeDocument/2006/relationships/customXml" Target="../ink/ink509.xml"/><Relationship Id="rId150" Type="http://schemas.openxmlformats.org/officeDocument/2006/relationships/image" Target="../media/image411.png"/><Relationship Id="rId171" Type="http://schemas.openxmlformats.org/officeDocument/2006/relationships/customXml" Target="../ink/ink552.xml"/><Relationship Id="rId192" Type="http://schemas.openxmlformats.org/officeDocument/2006/relationships/image" Target="../media/image432.png"/><Relationship Id="rId206" Type="http://schemas.openxmlformats.org/officeDocument/2006/relationships/image" Target="../media/image439.png"/><Relationship Id="rId227" Type="http://schemas.openxmlformats.org/officeDocument/2006/relationships/customXml" Target="../ink/ink580.xml"/><Relationship Id="rId248" Type="http://schemas.openxmlformats.org/officeDocument/2006/relationships/image" Target="../media/image460.png"/><Relationship Id="rId269" Type="http://schemas.openxmlformats.org/officeDocument/2006/relationships/customXml" Target="../ink/ink601.xml"/><Relationship Id="rId12" Type="http://schemas.openxmlformats.org/officeDocument/2006/relationships/image" Target="../media/image342.png"/><Relationship Id="rId33" Type="http://schemas.openxmlformats.org/officeDocument/2006/relationships/customXml" Target="../ink/ink483.xml"/><Relationship Id="rId108" Type="http://schemas.openxmlformats.org/officeDocument/2006/relationships/image" Target="../media/image390.png"/><Relationship Id="rId129" Type="http://schemas.openxmlformats.org/officeDocument/2006/relationships/customXml" Target="../ink/ink531.xml"/><Relationship Id="rId280" Type="http://schemas.openxmlformats.org/officeDocument/2006/relationships/image" Target="../media/image476.png"/><Relationship Id="rId315" Type="http://schemas.openxmlformats.org/officeDocument/2006/relationships/customXml" Target="../ink/ink624.xml"/><Relationship Id="rId336" Type="http://schemas.openxmlformats.org/officeDocument/2006/relationships/image" Target="../media/image504.png"/><Relationship Id="rId54" Type="http://schemas.openxmlformats.org/officeDocument/2006/relationships/image" Target="../media/image363.png"/><Relationship Id="rId75" Type="http://schemas.openxmlformats.org/officeDocument/2006/relationships/customXml" Target="../ink/ink504.xml"/><Relationship Id="rId96" Type="http://schemas.openxmlformats.org/officeDocument/2006/relationships/image" Target="../media/image384.png"/><Relationship Id="rId140" Type="http://schemas.openxmlformats.org/officeDocument/2006/relationships/image" Target="../media/image406.png"/><Relationship Id="rId161" Type="http://schemas.openxmlformats.org/officeDocument/2006/relationships/customXml" Target="../ink/ink547.xml"/><Relationship Id="rId182" Type="http://schemas.openxmlformats.org/officeDocument/2006/relationships/image" Target="../media/image427.png"/><Relationship Id="rId217" Type="http://schemas.openxmlformats.org/officeDocument/2006/relationships/customXml" Target="../ink/ink575.xml"/><Relationship Id="rId6" Type="http://schemas.openxmlformats.org/officeDocument/2006/relationships/image" Target="../media/image339.png"/><Relationship Id="rId238" Type="http://schemas.openxmlformats.org/officeDocument/2006/relationships/image" Target="../media/image455.png"/><Relationship Id="rId259" Type="http://schemas.openxmlformats.org/officeDocument/2006/relationships/customXml" Target="../ink/ink596.xml"/><Relationship Id="rId23" Type="http://schemas.openxmlformats.org/officeDocument/2006/relationships/customXml" Target="../ink/ink478.xml"/><Relationship Id="rId119" Type="http://schemas.openxmlformats.org/officeDocument/2006/relationships/customXml" Target="../ink/ink526.xml"/><Relationship Id="rId270" Type="http://schemas.openxmlformats.org/officeDocument/2006/relationships/image" Target="../media/image471.png"/><Relationship Id="rId291" Type="http://schemas.openxmlformats.org/officeDocument/2006/relationships/customXml" Target="../ink/ink612.xml"/><Relationship Id="rId305" Type="http://schemas.openxmlformats.org/officeDocument/2006/relationships/customXml" Target="../ink/ink619.xml"/><Relationship Id="rId326" Type="http://schemas.openxmlformats.org/officeDocument/2006/relationships/image" Target="../media/image499.png"/><Relationship Id="rId44" Type="http://schemas.openxmlformats.org/officeDocument/2006/relationships/image" Target="../media/image358.png"/><Relationship Id="rId65" Type="http://schemas.openxmlformats.org/officeDocument/2006/relationships/customXml" Target="../ink/ink499.xml"/><Relationship Id="rId86" Type="http://schemas.openxmlformats.org/officeDocument/2006/relationships/image" Target="../media/image379.png"/><Relationship Id="rId130" Type="http://schemas.openxmlformats.org/officeDocument/2006/relationships/image" Target="../media/image401.png"/><Relationship Id="rId151" Type="http://schemas.openxmlformats.org/officeDocument/2006/relationships/customXml" Target="../ink/ink542.xml"/><Relationship Id="rId172" Type="http://schemas.openxmlformats.org/officeDocument/2006/relationships/image" Target="../media/image422.png"/><Relationship Id="rId193" Type="http://schemas.openxmlformats.org/officeDocument/2006/relationships/customXml" Target="../ink/ink563.xml"/><Relationship Id="rId207" Type="http://schemas.openxmlformats.org/officeDocument/2006/relationships/customXml" Target="../ink/ink570.xml"/><Relationship Id="rId228" Type="http://schemas.openxmlformats.org/officeDocument/2006/relationships/image" Target="../media/image450.png"/><Relationship Id="rId249" Type="http://schemas.openxmlformats.org/officeDocument/2006/relationships/customXml" Target="../ink/ink591.xml"/><Relationship Id="rId13" Type="http://schemas.openxmlformats.org/officeDocument/2006/relationships/customXml" Target="../ink/ink473.xml"/><Relationship Id="rId109" Type="http://schemas.openxmlformats.org/officeDocument/2006/relationships/customXml" Target="../ink/ink521.xml"/><Relationship Id="rId260" Type="http://schemas.openxmlformats.org/officeDocument/2006/relationships/image" Target="../media/image466.png"/><Relationship Id="rId281" Type="http://schemas.openxmlformats.org/officeDocument/2006/relationships/customXml" Target="../ink/ink607.xml"/><Relationship Id="rId316" Type="http://schemas.openxmlformats.org/officeDocument/2006/relationships/image" Target="../media/image494.png"/><Relationship Id="rId337" Type="http://schemas.openxmlformats.org/officeDocument/2006/relationships/customXml" Target="../ink/ink635.xml"/><Relationship Id="rId34" Type="http://schemas.openxmlformats.org/officeDocument/2006/relationships/image" Target="../media/image353.png"/><Relationship Id="rId55" Type="http://schemas.openxmlformats.org/officeDocument/2006/relationships/customXml" Target="../ink/ink494.xml"/><Relationship Id="rId76" Type="http://schemas.openxmlformats.org/officeDocument/2006/relationships/image" Target="../media/image374.png"/><Relationship Id="rId97" Type="http://schemas.openxmlformats.org/officeDocument/2006/relationships/customXml" Target="../ink/ink515.xml"/><Relationship Id="rId120" Type="http://schemas.openxmlformats.org/officeDocument/2006/relationships/image" Target="../media/image396.png"/><Relationship Id="rId141" Type="http://schemas.openxmlformats.org/officeDocument/2006/relationships/customXml" Target="../ink/ink537.xml"/><Relationship Id="rId7" Type="http://schemas.openxmlformats.org/officeDocument/2006/relationships/customXml" Target="../ink/ink470.xml"/><Relationship Id="rId162" Type="http://schemas.openxmlformats.org/officeDocument/2006/relationships/image" Target="../media/image417.png"/><Relationship Id="rId183" Type="http://schemas.openxmlformats.org/officeDocument/2006/relationships/customXml" Target="../ink/ink558.xml"/><Relationship Id="rId218" Type="http://schemas.openxmlformats.org/officeDocument/2006/relationships/image" Target="../media/image445.png"/><Relationship Id="rId239" Type="http://schemas.openxmlformats.org/officeDocument/2006/relationships/customXml" Target="../ink/ink586.xml"/><Relationship Id="rId250" Type="http://schemas.openxmlformats.org/officeDocument/2006/relationships/image" Target="../media/image461.png"/><Relationship Id="rId271" Type="http://schemas.openxmlformats.org/officeDocument/2006/relationships/customXml" Target="../ink/ink602.xml"/><Relationship Id="rId292" Type="http://schemas.openxmlformats.org/officeDocument/2006/relationships/image" Target="../media/image482.png"/><Relationship Id="rId306" Type="http://schemas.openxmlformats.org/officeDocument/2006/relationships/image" Target="../media/image489.png"/><Relationship Id="rId24" Type="http://schemas.openxmlformats.org/officeDocument/2006/relationships/image" Target="../media/image348.png"/><Relationship Id="rId45" Type="http://schemas.openxmlformats.org/officeDocument/2006/relationships/customXml" Target="../ink/ink489.xml"/><Relationship Id="rId66" Type="http://schemas.openxmlformats.org/officeDocument/2006/relationships/image" Target="../media/image369.png"/><Relationship Id="rId87" Type="http://schemas.openxmlformats.org/officeDocument/2006/relationships/customXml" Target="../ink/ink510.xml"/><Relationship Id="rId110" Type="http://schemas.openxmlformats.org/officeDocument/2006/relationships/image" Target="../media/image391.png"/><Relationship Id="rId131" Type="http://schemas.openxmlformats.org/officeDocument/2006/relationships/customXml" Target="../ink/ink532.xml"/><Relationship Id="rId327" Type="http://schemas.openxmlformats.org/officeDocument/2006/relationships/customXml" Target="../ink/ink630.xml"/><Relationship Id="rId152" Type="http://schemas.openxmlformats.org/officeDocument/2006/relationships/image" Target="../media/image412.png"/><Relationship Id="rId173" Type="http://schemas.openxmlformats.org/officeDocument/2006/relationships/customXml" Target="../ink/ink553.xml"/><Relationship Id="rId194" Type="http://schemas.openxmlformats.org/officeDocument/2006/relationships/image" Target="../media/image433.png"/><Relationship Id="rId208" Type="http://schemas.openxmlformats.org/officeDocument/2006/relationships/image" Target="../media/image440.png"/><Relationship Id="rId229" Type="http://schemas.openxmlformats.org/officeDocument/2006/relationships/customXml" Target="../ink/ink581.xml"/><Relationship Id="rId240" Type="http://schemas.openxmlformats.org/officeDocument/2006/relationships/image" Target="../media/image456.png"/><Relationship Id="rId261" Type="http://schemas.openxmlformats.org/officeDocument/2006/relationships/customXml" Target="../ink/ink597.xml"/><Relationship Id="rId14" Type="http://schemas.openxmlformats.org/officeDocument/2006/relationships/image" Target="../media/image343.png"/><Relationship Id="rId35" Type="http://schemas.openxmlformats.org/officeDocument/2006/relationships/customXml" Target="../ink/ink484.xml"/><Relationship Id="rId56" Type="http://schemas.openxmlformats.org/officeDocument/2006/relationships/image" Target="../media/image364.png"/><Relationship Id="rId77" Type="http://schemas.openxmlformats.org/officeDocument/2006/relationships/customXml" Target="../ink/ink505.xml"/><Relationship Id="rId100" Type="http://schemas.openxmlformats.org/officeDocument/2006/relationships/image" Target="../media/image386.png"/><Relationship Id="rId282" Type="http://schemas.openxmlformats.org/officeDocument/2006/relationships/image" Target="../media/image477.png"/><Relationship Id="rId317" Type="http://schemas.openxmlformats.org/officeDocument/2006/relationships/customXml" Target="../ink/ink625.xml"/><Relationship Id="rId338" Type="http://schemas.openxmlformats.org/officeDocument/2006/relationships/image" Target="../media/image505.png"/><Relationship Id="rId8" Type="http://schemas.openxmlformats.org/officeDocument/2006/relationships/image" Target="../media/image340.png"/><Relationship Id="rId98" Type="http://schemas.openxmlformats.org/officeDocument/2006/relationships/image" Target="../media/image385.png"/><Relationship Id="rId121" Type="http://schemas.openxmlformats.org/officeDocument/2006/relationships/customXml" Target="../ink/ink527.xml"/><Relationship Id="rId142" Type="http://schemas.openxmlformats.org/officeDocument/2006/relationships/image" Target="../media/image407.png"/><Relationship Id="rId163" Type="http://schemas.openxmlformats.org/officeDocument/2006/relationships/customXml" Target="../ink/ink548.xml"/><Relationship Id="rId184" Type="http://schemas.openxmlformats.org/officeDocument/2006/relationships/image" Target="../media/image428.png"/><Relationship Id="rId219" Type="http://schemas.openxmlformats.org/officeDocument/2006/relationships/customXml" Target="../ink/ink576.xml"/><Relationship Id="rId230" Type="http://schemas.openxmlformats.org/officeDocument/2006/relationships/image" Target="../media/image451.png"/><Relationship Id="rId251" Type="http://schemas.openxmlformats.org/officeDocument/2006/relationships/customXml" Target="../ink/ink592.xml"/><Relationship Id="rId25" Type="http://schemas.openxmlformats.org/officeDocument/2006/relationships/customXml" Target="../ink/ink479.xml"/><Relationship Id="rId46" Type="http://schemas.openxmlformats.org/officeDocument/2006/relationships/image" Target="../media/image359.png"/><Relationship Id="rId67" Type="http://schemas.openxmlformats.org/officeDocument/2006/relationships/customXml" Target="../ink/ink500.xml"/><Relationship Id="rId116" Type="http://schemas.openxmlformats.org/officeDocument/2006/relationships/image" Target="../media/image394.png"/><Relationship Id="rId137" Type="http://schemas.openxmlformats.org/officeDocument/2006/relationships/customXml" Target="../ink/ink535.xml"/><Relationship Id="rId158" Type="http://schemas.openxmlformats.org/officeDocument/2006/relationships/image" Target="../media/image415.png"/><Relationship Id="rId272" Type="http://schemas.openxmlformats.org/officeDocument/2006/relationships/image" Target="../media/image472.png"/><Relationship Id="rId293" Type="http://schemas.openxmlformats.org/officeDocument/2006/relationships/customXml" Target="../ink/ink613.xml"/><Relationship Id="rId302" Type="http://schemas.openxmlformats.org/officeDocument/2006/relationships/image" Target="../media/image487.png"/><Relationship Id="rId307" Type="http://schemas.openxmlformats.org/officeDocument/2006/relationships/customXml" Target="../ink/ink620.xml"/><Relationship Id="rId323" Type="http://schemas.openxmlformats.org/officeDocument/2006/relationships/customXml" Target="../ink/ink628.xml"/><Relationship Id="rId328" Type="http://schemas.openxmlformats.org/officeDocument/2006/relationships/image" Target="../media/image500.png"/><Relationship Id="rId344" Type="http://schemas.openxmlformats.org/officeDocument/2006/relationships/image" Target="../media/image508.png"/><Relationship Id="rId20" Type="http://schemas.openxmlformats.org/officeDocument/2006/relationships/image" Target="../media/image346.png"/><Relationship Id="rId41" Type="http://schemas.openxmlformats.org/officeDocument/2006/relationships/customXml" Target="../ink/ink487.xml"/><Relationship Id="rId62" Type="http://schemas.openxmlformats.org/officeDocument/2006/relationships/image" Target="../media/image367.png"/><Relationship Id="rId83" Type="http://schemas.openxmlformats.org/officeDocument/2006/relationships/customXml" Target="../ink/ink508.xml"/><Relationship Id="rId88" Type="http://schemas.openxmlformats.org/officeDocument/2006/relationships/image" Target="../media/image380.png"/><Relationship Id="rId111" Type="http://schemas.openxmlformats.org/officeDocument/2006/relationships/customXml" Target="../ink/ink522.xml"/><Relationship Id="rId132" Type="http://schemas.openxmlformats.org/officeDocument/2006/relationships/image" Target="../media/image402.png"/><Relationship Id="rId153" Type="http://schemas.openxmlformats.org/officeDocument/2006/relationships/customXml" Target="../ink/ink543.xml"/><Relationship Id="rId174" Type="http://schemas.openxmlformats.org/officeDocument/2006/relationships/image" Target="../media/image423.png"/><Relationship Id="rId179" Type="http://schemas.openxmlformats.org/officeDocument/2006/relationships/customXml" Target="../ink/ink556.xml"/><Relationship Id="rId195" Type="http://schemas.openxmlformats.org/officeDocument/2006/relationships/customXml" Target="../ink/ink564.xml"/><Relationship Id="rId209" Type="http://schemas.openxmlformats.org/officeDocument/2006/relationships/customXml" Target="../ink/ink571.xml"/><Relationship Id="rId190" Type="http://schemas.openxmlformats.org/officeDocument/2006/relationships/image" Target="../media/image431.png"/><Relationship Id="rId204" Type="http://schemas.openxmlformats.org/officeDocument/2006/relationships/image" Target="../media/image438.png"/><Relationship Id="rId220" Type="http://schemas.openxmlformats.org/officeDocument/2006/relationships/image" Target="../media/image446.png"/><Relationship Id="rId225" Type="http://schemas.openxmlformats.org/officeDocument/2006/relationships/customXml" Target="../ink/ink579.xml"/><Relationship Id="rId241" Type="http://schemas.openxmlformats.org/officeDocument/2006/relationships/customXml" Target="../ink/ink587.xml"/><Relationship Id="rId246" Type="http://schemas.openxmlformats.org/officeDocument/2006/relationships/image" Target="../media/image459.png"/><Relationship Id="rId267" Type="http://schemas.openxmlformats.org/officeDocument/2006/relationships/customXml" Target="../ink/ink600.xml"/><Relationship Id="rId288" Type="http://schemas.openxmlformats.org/officeDocument/2006/relationships/image" Target="../media/image480.png"/><Relationship Id="rId15" Type="http://schemas.openxmlformats.org/officeDocument/2006/relationships/customXml" Target="../ink/ink474.xml"/><Relationship Id="rId36" Type="http://schemas.openxmlformats.org/officeDocument/2006/relationships/image" Target="../media/image354.png"/><Relationship Id="rId57" Type="http://schemas.openxmlformats.org/officeDocument/2006/relationships/customXml" Target="../ink/ink495.xml"/><Relationship Id="rId106" Type="http://schemas.openxmlformats.org/officeDocument/2006/relationships/image" Target="../media/image389.png"/><Relationship Id="rId127" Type="http://schemas.openxmlformats.org/officeDocument/2006/relationships/customXml" Target="../ink/ink530.xml"/><Relationship Id="rId262" Type="http://schemas.openxmlformats.org/officeDocument/2006/relationships/image" Target="../media/image467.png"/><Relationship Id="rId283" Type="http://schemas.openxmlformats.org/officeDocument/2006/relationships/customXml" Target="../ink/ink608.xml"/><Relationship Id="rId313" Type="http://schemas.openxmlformats.org/officeDocument/2006/relationships/customXml" Target="../ink/ink623.xml"/><Relationship Id="rId318" Type="http://schemas.openxmlformats.org/officeDocument/2006/relationships/image" Target="../media/image495.png"/><Relationship Id="rId339" Type="http://schemas.openxmlformats.org/officeDocument/2006/relationships/customXml" Target="../ink/ink636.xml"/><Relationship Id="rId10" Type="http://schemas.openxmlformats.org/officeDocument/2006/relationships/image" Target="../media/image341.png"/><Relationship Id="rId31" Type="http://schemas.openxmlformats.org/officeDocument/2006/relationships/customXml" Target="../ink/ink482.xml"/><Relationship Id="rId52" Type="http://schemas.openxmlformats.org/officeDocument/2006/relationships/image" Target="../media/image362.png"/><Relationship Id="rId73" Type="http://schemas.openxmlformats.org/officeDocument/2006/relationships/customXml" Target="../ink/ink503.xml"/><Relationship Id="rId78" Type="http://schemas.openxmlformats.org/officeDocument/2006/relationships/image" Target="../media/image375.png"/><Relationship Id="rId94" Type="http://schemas.openxmlformats.org/officeDocument/2006/relationships/image" Target="../media/image383.png"/><Relationship Id="rId99" Type="http://schemas.openxmlformats.org/officeDocument/2006/relationships/customXml" Target="../ink/ink516.xml"/><Relationship Id="rId101" Type="http://schemas.openxmlformats.org/officeDocument/2006/relationships/customXml" Target="../ink/ink517.xml"/><Relationship Id="rId122" Type="http://schemas.openxmlformats.org/officeDocument/2006/relationships/image" Target="../media/image397.png"/><Relationship Id="rId143" Type="http://schemas.openxmlformats.org/officeDocument/2006/relationships/customXml" Target="../ink/ink538.xml"/><Relationship Id="rId148" Type="http://schemas.openxmlformats.org/officeDocument/2006/relationships/image" Target="../media/image410.png"/><Relationship Id="rId164" Type="http://schemas.openxmlformats.org/officeDocument/2006/relationships/image" Target="../media/image418.png"/><Relationship Id="rId169" Type="http://schemas.openxmlformats.org/officeDocument/2006/relationships/customXml" Target="../ink/ink551.xml"/><Relationship Id="rId185" Type="http://schemas.openxmlformats.org/officeDocument/2006/relationships/customXml" Target="../ink/ink559.xml"/><Relationship Id="rId334" Type="http://schemas.openxmlformats.org/officeDocument/2006/relationships/image" Target="../media/image503.png"/><Relationship Id="rId4" Type="http://schemas.openxmlformats.org/officeDocument/2006/relationships/image" Target="../media/image338.png"/><Relationship Id="rId9" Type="http://schemas.openxmlformats.org/officeDocument/2006/relationships/customXml" Target="../ink/ink471.xml"/><Relationship Id="rId180" Type="http://schemas.openxmlformats.org/officeDocument/2006/relationships/image" Target="../media/image426.png"/><Relationship Id="rId210" Type="http://schemas.openxmlformats.org/officeDocument/2006/relationships/image" Target="../media/image441.png"/><Relationship Id="rId215" Type="http://schemas.openxmlformats.org/officeDocument/2006/relationships/customXml" Target="../ink/ink574.xml"/><Relationship Id="rId236" Type="http://schemas.openxmlformats.org/officeDocument/2006/relationships/image" Target="../media/image454.png"/><Relationship Id="rId257" Type="http://schemas.openxmlformats.org/officeDocument/2006/relationships/customXml" Target="../ink/ink595.xml"/><Relationship Id="rId278" Type="http://schemas.openxmlformats.org/officeDocument/2006/relationships/image" Target="../media/image475.png"/><Relationship Id="rId26" Type="http://schemas.openxmlformats.org/officeDocument/2006/relationships/image" Target="../media/image349.png"/><Relationship Id="rId231" Type="http://schemas.openxmlformats.org/officeDocument/2006/relationships/customXml" Target="../ink/ink582.xml"/><Relationship Id="rId252" Type="http://schemas.openxmlformats.org/officeDocument/2006/relationships/image" Target="../media/image462.png"/><Relationship Id="rId273" Type="http://schemas.openxmlformats.org/officeDocument/2006/relationships/customXml" Target="../ink/ink603.xml"/><Relationship Id="rId294" Type="http://schemas.openxmlformats.org/officeDocument/2006/relationships/image" Target="../media/image483.png"/><Relationship Id="rId308" Type="http://schemas.openxmlformats.org/officeDocument/2006/relationships/image" Target="../media/image490.png"/><Relationship Id="rId329" Type="http://schemas.openxmlformats.org/officeDocument/2006/relationships/customXml" Target="../ink/ink631.xml"/><Relationship Id="rId47" Type="http://schemas.openxmlformats.org/officeDocument/2006/relationships/customXml" Target="../ink/ink490.xml"/><Relationship Id="rId68" Type="http://schemas.openxmlformats.org/officeDocument/2006/relationships/image" Target="../media/image370.png"/><Relationship Id="rId89" Type="http://schemas.openxmlformats.org/officeDocument/2006/relationships/customXml" Target="../ink/ink511.xml"/><Relationship Id="rId112" Type="http://schemas.openxmlformats.org/officeDocument/2006/relationships/image" Target="../media/image392.png"/><Relationship Id="rId133" Type="http://schemas.openxmlformats.org/officeDocument/2006/relationships/customXml" Target="../ink/ink533.xml"/><Relationship Id="rId154" Type="http://schemas.openxmlformats.org/officeDocument/2006/relationships/image" Target="../media/image413.png"/><Relationship Id="rId175" Type="http://schemas.openxmlformats.org/officeDocument/2006/relationships/customXml" Target="../ink/ink554.xml"/><Relationship Id="rId340" Type="http://schemas.openxmlformats.org/officeDocument/2006/relationships/image" Target="../media/image506.png"/><Relationship Id="rId196" Type="http://schemas.openxmlformats.org/officeDocument/2006/relationships/image" Target="../media/image434.png"/><Relationship Id="rId200" Type="http://schemas.openxmlformats.org/officeDocument/2006/relationships/image" Target="../media/image436.png"/><Relationship Id="rId16" Type="http://schemas.openxmlformats.org/officeDocument/2006/relationships/image" Target="../media/image344.png"/><Relationship Id="rId221" Type="http://schemas.openxmlformats.org/officeDocument/2006/relationships/customXml" Target="../ink/ink577.xml"/><Relationship Id="rId242" Type="http://schemas.openxmlformats.org/officeDocument/2006/relationships/image" Target="../media/image457.png"/><Relationship Id="rId263" Type="http://schemas.openxmlformats.org/officeDocument/2006/relationships/customXml" Target="../ink/ink598.xml"/><Relationship Id="rId284" Type="http://schemas.openxmlformats.org/officeDocument/2006/relationships/image" Target="../media/image478.png"/><Relationship Id="rId319" Type="http://schemas.openxmlformats.org/officeDocument/2006/relationships/customXml" Target="../ink/ink626.xml"/><Relationship Id="rId37" Type="http://schemas.openxmlformats.org/officeDocument/2006/relationships/customXml" Target="../ink/ink485.xml"/><Relationship Id="rId58" Type="http://schemas.openxmlformats.org/officeDocument/2006/relationships/image" Target="../media/image365.png"/><Relationship Id="rId79" Type="http://schemas.openxmlformats.org/officeDocument/2006/relationships/customXml" Target="../ink/ink506.xml"/><Relationship Id="rId102" Type="http://schemas.openxmlformats.org/officeDocument/2006/relationships/image" Target="../media/image387.png"/><Relationship Id="rId123" Type="http://schemas.openxmlformats.org/officeDocument/2006/relationships/customXml" Target="../ink/ink528.xml"/><Relationship Id="rId144" Type="http://schemas.openxmlformats.org/officeDocument/2006/relationships/image" Target="../media/image408.png"/><Relationship Id="rId330" Type="http://schemas.openxmlformats.org/officeDocument/2006/relationships/image" Target="../media/image501.png"/><Relationship Id="rId90" Type="http://schemas.openxmlformats.org/officeDocument/2006/relationships/image" Target="../media/image381.png"/><Relationship Id="rId165" Type="http://schemas.openxmlformats.org/officeDocument/2006/relationships/customXml" Target="../ink/ink549.xml"/><Relationship Id="rId186" Type="http://schemas.openxmlformats.org/officeDocument/2006/relationships/image" Target="../media/image429.png"/><Relationship Id="rId211" Type="http://schemas.openxmlformats.org/officeDocument/2006/relationships/customXml" Target="../ink/ink572.xml"/><Relationship Id="rId232" Type="http://schemas.openxmlformats.org/officeDocument/2006/relationships/image" Target="../media/image452.png"/><Relationship Id="rId253" Type="http://schemas.openxmlformats.org/officeDocument/2006/relationships/customXml" Target="../ink/ink593.xml"/><Relationship Id="rId274" Type="http://schemas.openxmlformats.org/officeDocument/2006/relationships/image" Target="../media/image473.png"/><Relationship Id="rId295" Type="http://schemas.openxmlformats.org/officeDocument/2006/relationships/customXml" Target="../ink/ink614.xml"/><Relationship Id="rId309" Type="http://schemas.openxmlformats.org/officeDocument/2006/relationships/customXml" Target="../ink/ink621.xml"/><Relationship Id="rId27" Type="http://schemas.openxmlformats.org/officeDocument/2006/relationships/customXml" Target="../ink/ink480.xml"/><Relationship Id="rId48" Type="http://schemas.openxmlformats.org/officeDocument/2006/relationships/image" Target="../media/image360.png"/><Relationship Id="rId69" Type="http://schemas.openxmlformats.org/officeDocument/2006/relationships/customXml" Target="../ink/ink501.xml"/><Relationship Id="rId113" Type="http://schemas.openxmlformats.org/officeDocument/2006/relationships/customXml" Target="../ink/ink523.xml"/><Relationship Id="rId134" Type="http://schemas.openxmlformats.org/officeDocument/2006/relationships/image" Target="../media/image403.png"/><Relationship Id="rId320" Type="http://schemas.openxmlformats.org/officeDocument/2006/relationships/image" Target="../media/image496.png"/><Relationship Id="rId80" Type="http://schemas.openxmlformats.org/officeDocument/2006/relationships/image" Target="../media/image376.png"/><Relationship Id="rId155" Type="http://schemas.openxmlformats.org/officeDocument/2006/relationships/customXml" Target="../ink/ink544.xml"/><Relationship Id="rId176" Type="http://schemas.openxmlformats.org/officeDocument/2006/relationships/image" Target="../media/image424.png"/><Relationship Id="rId197" Type="http://schemas.openxmlformats.org/officeDocument/2006/relationships/customXml" Target="../ink/ink565.xml"/><Relationship Id="rId341" Type="http://schemas.openxmlformats.org/officeDocument/2006/relationships/customXml" Target="../ink/ink637.xml"/><Relationship Id="rId201" Type="http://schemas.openxmlformats.org/officeDocument/2006/relationships/customXml" Target="../ink/ink567.xml"/><Relationship Id="rId222" Type="http://schemas.openxmlformats.org/officeDocument/2006/relationships/image" Target="../media/image447.png"/><Relationship Id="rId243" Type="http://schemas.openxmlformats.org/officeDocument/2006/relationships/customXml" Target="../ink/ink588.xml"/><Relationship Id="rId264" Type="http://schemas.openxmlformats.org/officeDocument/2006/relationships/image" Target="../media/image468.png"/><Relationship Id="rId285" Type="http://schemas.openxmlformats.org/officeDocument/2006/relationships/customXml" Target="../ink/ink609.xml"/><Relationship Id="rId17" Type="http://schemas.openxmlformats.org/officeDocument/2006/relationships/customXml" Target="../ink/ink475.xml"/><Relationship Id="rId38" Type="http://schemas.openxmlformats.org/officeDocument/2006/relationships/image" Target="../media/image355.png"/><Relationship Id="rId59" Type="http://schemas.openxmlformats.org/officeDocument/2006/relationships/customXml" Target="../ink/ink496.xml"/><Relationship Id="rId103" Type="http://schemas.openxmlformats.org/officeDocument/2006/relationships/customXml" Target="../ink/ink518.xml"/><Relationship Id="rId124" Type="http://schemas.openxmlformats.org/officeDocument/2006/relationships/image" Target="../media/image398.png"/><Relationship Id="rId310" Type="http://schemas.openxmlformats.org/officeDocument/2006/relationships/image" Target="../media/image491.png"/><Relationship Id="rId70" Type="http://schemas.openxmlformats.org/officeDocument/2006/relationships/image" Target="../media/image371.png"/><Relationship Id="rId91" Type="http://schemas.openxmlformats.org/officeDocument/2006/relationships/customXml" Target="../ink/ink512.xml"/><Relationship Id="rId145" Type="http://schemas.openxmlformats.org/officeDocument/2006/relationships/customXml" Target="../ink/ink539.xml"/><Relationship Id="rId166" Type="http://schemas.openxmlformats.org/officeDocument/2006/relationships/image" Target="../media/image419.png"/><Relationship Id="rId187" Type="http://schemas.openxmlformats.org/officeDocument/2006/relationships/customXml" Target="../ink/ink560.xml"/><Relationship Id="rId331" Type="http://schemas.openxmlformats.org/officeDocument/2006/relationships/customXml" Target="../ink/ink63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42.png"/><Relationship Id="rId233" Type="http://schemas.openxmlformats.org/officeDocument/2006/relationships/customXml" Target="../ink/ink583.xml"/><Relationship Id="rId254" Type="http://schemas.openxmlformats.org/officeDocument/2006/relationships/image" Target="../media/image463.png"/><Relationship Id="rId28" Type="http://schemas.openxmlformats.org/officeDocument/2006/relationships/image" Target="../media/image350.png"/><Relationship Id="rId49" Type="http://schemas.openxmlformats.org/officeDocument/2006/relationships/customXml" Target="../ink/ink491.xml"/><Relationship Id="rId114" Type="http://schemas.openxmlformats.org/officeDocument/2006/relationships/image" Target="../media/image393.png"/><Relationship Id="rId275" Type="http://schemas.openxmlformats.org/officeDocument/2006/relationships/customXml" Target="../ink/ink604.xml"/><Relationship Id="rId296" Type="http://schemas.openxmlformats.org/officeDocument/2006/relationships/image" Target="../media/image484.png"/><Relationship Id="rId300" Type="http://schemas.openxmlformats.org/officeDocument/2006/relationships/image" Target="../media/image486.png"/><Relationship Id="rId60" Type="http://schemas.openxmlformats.org/officeDocument/2006/relationships/image" Target="../media/image366.png"/><Relationship Id="rId81" Type="http://schemas.openxmlformats.org/officeDocument/2006/relationships/customXml" Target="../ink/ink507.xml"/><Relationship Id="rId135" Type="http://schemas.openxmlformats.org/officeDocument/2006/relationships/customXml" Target="../ink/ink534.xml"/><Relationship Id="rId156" Type="http://schemas.openxmlformats.org/officeDocument/2006/relationships/image" Target="../media/image414.png"/><Relationship Id="rId177" Type="http://schemas.openxmlformats.org/officeDocument/2006/relationships/customXml" Target="../ink/ink555.xml"/><Relationship Id="rId198" Type="http://schemas.openxmlformats.org/officeDocument/2006/relationships/image" Target="../media/image435.png"/><Relationship Id="rId321" Type="http://schemas.openxmlformats.org/officeDocument/2006/relationships/customXml" Target="../ink/ink627.xml"/><Relationship Id="rId342" Type="http://schemas.openxmlformats.org/officeDocument/2006/relationships/image" Target="../media/image507.png"/><Relationship Id="rId202" Type="http://schemas.openxmlformats.org/officeDocument/2006/relationships/image" Target="../media/image437.png"/><Relationship Id="rId223" Type="http://schemas.openxmlformats.org/officeDocument/2006/relationships/customXml" Target="../ink/ink578.xml"/><Relationship Id="rId244" Type="http://schemas.openxmlformats.org/officeDocument/2006/relationships/image" Target="../media/image458.png"/><Relationship Id="rId18" Type="http://schemas.openxmlformats.org/officeDocument/2006/relationships/image" Target="../media/image345.png"/><Relationship Id="rId39" Type="http://schemas.openxmlformats.org/officeDocument/2006/relationships/customXml" Target="../ink/ink486.xml"/><Relationship Id="rId265" Type="http://schemas.openxmlformats.org/officeDocument/2006/relationships/customXml" Target="../ink/ink599.xml"/><Relationship Id="rId286" Type="http://schemas.openxmlformats.org/officeDocument/2006/relationships/image" Target="../media/image479.png"/><Relationship Id="rId50" Type="http://schemas.openxmlformats.org/officeDocument/2006/relationships/image" Target="../media/image361.png"/><Relationship Id="rId104" Type="http://schemas.openxmlformats.org/officeDocument/2006/relationships/image" Target="../media/image388.png"/><Relationship Id="rId125" Type="http://schemas.openxmlformats.org/officeDocument/2006/relationships/customXml" Target="../ink/ink529.xml"/><Relationship Id="rId146" Type="http://schemas.openxmlformats.org/officeDocument/2006/relationships/image" Target="../media/image409.png"/><Relationship Id="rId167" Type="http://schemas.openxmlformats.org/officeDocument/2006/relationships/customXml" Target="../ink/ink550.xml"/><Relationship Id="rId188" Type="http://schemas.openxmlformats.org/officeDocument/2006/relationships/image" Target="../media/image430.png"/><Relationship Id="rId311" Type="http://schemas.openxmlformats.org/officeDocument/2006/relationships/customXml" Target="../ink/ink622.xml"/><Relationship Id="rId332" Type="http://schemas.openxmlformats.org/officeDocument/2006/relationships/image" Target="../media/image502.png"/><Relationship Id="rId71" Type="http://schemas.openxmlformats.org/officeDocument/2006/relationships/customXml" Target="../ink/ink502.xml"/><Relationship Id="rId92" Type="http://schemas.openxmlformats.org/officeDocument/2006/relationships/image" Target="../media/image382.png"/><Relationship Id="rId213" Type="http://schemas.openxmlformats.org/officeDocument/2006/relationships/customXml" Target="../ink/ink573.xml"/><Relationship Id="rId234" Type="http://schemas.openxmlformats.org/officeDocument/2006/relationships/image" Target="../media/image453.png"/><Relationship Id="rId2" Type="http://schemas.openxmlformats.org/officeDocument/2006/relationships/image" Target="../media/image337.png"/><Relationship Id="rId29" Type="http://schemas.openxmlformats.org/officeDocument/2006/relationships/customXml" Target="../ink/ink481.xml"/><Relationship Id="rId255" Type="http://schemas.openxmlformats.org/officeDocument/2006/relationships/customXml" Target="../ink/ink594.xml"/><Relationship Id="rId276" Type="http://schemas.openxmlformats.org/officeDocument/2006/relationships/image" Target="../media/image474.png"/><Relationship Id="rId297" Type="http://schemas.openxmlformats.org/officeDocument/2006/relationships/customXml" Target="../ink/ink615.xml"/><Relationship Id="rId40" Type="http://schemas.openxmlformats.org/officeDocument/2006/relationships/image" Target="../media/image356.png"/><Relationship Id="rId115" Type="http://schemas.openxmlformats.org/officeDocument/2006/relationships/customXml" Target="../ink/ink524.xml"/><Relationship Id="rId136" Type="http://schemas.openxmlformats.org/officeDocument/2006/relationships/image" Target="../media/image404.png"/><Relationship Id="rId157" Type="http://schemas.openxmlformats.org/officeDocument/2006/relationships/customXml" Target="../ink/ink545.xml"/><Relationship Id="rId178" Type="http://schemas.openxmlformats.org/officeDocument/2006/relationships/image" Target="../media/image425.png"/><Relationship Id="rId301" Type="http://schemas.openxmlformats.org/officeDocument/2006/relationships/customXml" Target="../ink/ink617.xml"/><Relationship Id="rId322" Type="http://schemas.openxmlformats.org/officeDocument/2006/relationships/image" Target="../media/image497.png"/><Relationship Id="rId343" Type="http://schemas.openxmlformats.org/officeDocument/2006/relationships/customXml" Target="../ink/ink638.xml"/><Relationship Id="rId61" Type="http://schemas.openxmlformats.org/officeDocument/2006/relationships/customXml" Target="../ink/ink497.xml"/><Relationship Id="rId82" Type="http://schemas.openxmlformats.org/officeDocument/2006/relationships/image" Target="../media/image377.png"/><Relationship Id="rId199" Type="http://schemas.openxmlformats.org/officeDocument/2006/relationships/customXml" Target="../ink/ink566.xml"/><Relationship Id="rId203" Type="http://schemas.openxmlformats.org/officeDocument/2006/relationships/customXml" Target="../ink/ink568.xml"/><Relationship Id="rId19" Type="http://schemas.openxmlformats.org/officeDocument/2006/relationships/customXml" Target="../ink/ink476.xml"/><Relationship Id="rId224" Type="http://schemas.openxmlformats.org/officeDocument/2006/relationships/image" Target="../media/image448.png"/><Relationship Id="rId245" Type="http://schemas.openxmlformats.org/officeDocument/2006/relationships/customXml" Target="../ink/ink589.xml"/><Relationship Id="rId266" Type="http://schemas.openxmlformats.org/officeDocument/2006/relationships/image" Target="../media/image469.png"/><Relationship Id="rId287" Type="http://schemas.openxmlformats.org/officeDocument/2006/relationships/customXml" Target="../ink/ink610.xml"/><Relationship Id="rId30" Type="http://schemas.openxmlformats.org/officeDocument/2006/relationships/image" Target="../media/image351.png"/><Relationship Id="rId105" Type="http://schemas.openxmlformats.org/officeDocument/2006/relationships/customXml" Target="../ink/ink519.xml"/><Relationship Id="rId126" Type="http://schemas.openxmlformats.org/officeDocument/2006/relationships/image" Target="../media/image399.png"/><Relationship Id="rId147" Type="http://schemas.openxmlformats.org/officeDocument/2006/relationships/customXml" Target="../ink/ink540.xml"/><Relationship Id="rId168" Type="http://schemas.openxmlformats.org/officeDocument/2006/relationships/image" Target="../media/image420.png"/><Relationship Id="rId312" Type="http://schemas.openxmlformats.org/officeDocument/2006/relationships/image" Target="../media/image492.png"/><Relationship Id="rId333" Type="http://schemas.openxmlformats.org/officeDocument/2006/relationships/customXml" Target="../ink/ink633.xml"/><Relationship Id="rId51" Type="http://schemas.openxmlformats.org/officeDocument/2006/relationships/customXml" Target="../ink/ink492.xml"/><Relationship Id="rId72" Type="http://schemas.openxmlformats.org/officeDocument/2006/relationships/image" Target="../media/image372.png"/><Relationship Id="rId93" Type="http://schemas.openxmlformats.org/officeDocument/2006/relationships/customXml" Target="../ink/ink513.xml"/><Relationship Id="rId189" Type="http://schemas.openxmlformats.org/officeDocument/2006/relationships/customXml" Target="../ink/ink561.xml"/><Relationship Id="rId3" Type="http://schemas.openxmlformats.org/officeDocument/2006/relationships/customXml" Target="../ink/ink468.xml"/><Relationship Id="rId214" Type="http://schemas.openxmlformats.org/officeDocument/2006/relationships/image" Target="../media/image443.png"/><Relationship Id="rId235" Type="http://schemas.openxmlformats.org/officeDocument/2006/relationships/customXml" Target="../ink/ink584.xml"/><Relationship Id="rId256" Type="http://schemas.openxmlformats.org/officeDocument/2006/relationships/image" Target="../media/image464.png"/><Relationship Id="rId277" Type="http://schemas.openxmlformats.org/officeDocument/2006/relationships/customXml" Target="../ink/ink605.xml"/><Relationship Id="rId298" Type="http://schemas.openxmlformats.org/officeDocument/2006/relationships/image" Target="../media/image485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7.xml"/><Relationship Id="rId299" Type="http://schemas.openxmlformats.org/officeDocument/2006/relationships/customXml" Target="../ink/ink788.xml"/><Relationship Id="rId21" Type="http://schemas.openxmlformats.org/officeDocument/2006/relationships/customXml" Target="../ink/ink649.xml"/><Relationship Id="rId63" Type="http://schemas.openxmlformats.org/officeDocument/2006/relationships/customXml" Target="../ink/ink670.xml"/><Relationship Id="rId159" Type="http://schemas.openxmlformats.org/officeDocument/2006/relationships/customXml" Target="../ink/ink718.xml"/><Relationship Id="rId324" Type="http://schemas.openxmlformats.org/officeDocument/2006/relationships/image" Target="../media/image672.png"/><Relationship Id="rId366" Type="http://schemas.openxmlformats.org/officeDocument/2006/relationships/image" Target="../media/image693.png"/><Relationship Id="rId170" Type="http://schemas.openxmlformats.org/officeDocument/2006/relationships/image" Target="../media/image594.png"/><Relationship Id="rId226" Type="http://schemas.openxmlformats.org/officeDocument/2006/relationships/image" Target="../media/image623.png"/><Relationship Id="rId433" Type="http://schemas.openxmlformats.org/officeDocument/2006/relationships/customXml" Target="../ink/ink855.xml"/><Relationship Id="rId268" Type="http://schemas.openxmlformats.org/officeDocument/2006/relationships/image" Target="../media/image644.png"/><Relationship Id="rId32" Type="http://schemas.openxmlformats.org/officeDocument/2006/relationships/image" Target="../media/image525.png"/><Relationship Id="rId74" Type="http://schemas.openxmlformats.org/officeDocument/2006/relationships/image" Target="../media/image546.png"/><Relationship Id="rId128" Type="http://schemas.openxmlformats.org/officeDocument/2006/relationships/image" Target="../media/image573.png"/><Relationship Id="rId335" Type="http://schemas.openxmlformats.org/officeDocument/2006/relationships/customXml" Target="../ink/ink806.xml"/><Relationship Id="rId377" Type="http://schemas.openxmlformats.org/officeDocument/2006/relationships/customXml" Target="../ink/ink827.xml"/><Relationship Id="rId5" Type="http://schemas.openxmlformats.org/officeDocument/2006/relationships/customXml" Target="../ink/ink641.xml"/><Relationship Id="rId181" Type="http://schemas.openxmlformats.org/officeDocument/2006/relationships/customXml" Target="../ink/ink729.xml"/><Relationship Id="rId237" Type="http://schemas.openxmlformats.org/officeDocument/2006/relationships/customXml" Target="../ink/ink757.xml"/><Relationship Id="rId402" Type="http://schemas.openxmlformats.org/officeDocument/2006/relationships/image" Target="../media/image711.png"/><Relationship Id="rId279" Type="http://schemas.openxmlformats.org/officeDocument/2006/relationships/customXml" Target="../ink/ink778.xml"/><Relationship Id="rId444" Type="http://schemas.openxmlformats.org/officeDocument/2006/relationships/image" Target="../media/image732.png"/><Relationship Id="rId43" Type="http://schemas.openxmlformats.org/officeDocument/2006/relationships/customXml" Target="../ink/ink660.xml"/><Relationship Id="rId139" Type="http://schemas.openxmlformats.org/officeDocument/2006/relationships/customXml" Target="../ink/ink708.xml"/><Relationship Id="rId290" Type="http://schemas.openxmlformats.org/officeDocument/2006/relationships/image" Target="../media/image655.png"/><Relationship Id="rId304" Type="http://schemas.openxmlformats.org/officeDocument/2006/relationships/image" Target="../media/image662.png"/><Relationship Id="rId346" Type="http://schemas.openxmlformats.org/officeDocument/2006/relationships/image" Target="../media/image683.png"/><Relationship Id="rId388" Type="http://schemas.openxmlformats.org/officeDocument/2006/relationships/image" Target="../media/image704.png"/><Relationship Id="rId85" Type="http://schemas.openxmlformats.org/officeDocument/2006/relationships/customXml" Target="../ink/ink681.xml"/><Relationship Id="rId150" Type="http://schemas.openxmlformats.org/officeDocument/2006/relationships/image" Target="../media/image584.png"/><Relationship Id="rId192" Type="http://schemas.openxmlformats.org/officeDocument/2006/relationships/image" Target="../media/image605.png"/><Relationship Id="rId206" Type="http://schemas.openxmlformats.org/officeDocument/2006/relationships/image" Target="../media/image613.png"/><Relationship Id="rId413" Type="http://schemas.openxmlformats.org/officeDocument/2006/relationships/customXml" Target="../ink/ink845.xml"/><Relationship Id="rId248" Type="http://schemas.openxmlformats.org/officeDocument/2006/relationships/image" Target="../media/image634.png"/><Relationship Id="rId455" Type="http://schemas.openxmlformats.org/officeDocument/2006/relationships/customXml" Target="../ink/ink866.xml"/><Relationship Id="rId12" Type="http://schemas.openxmlformats.org/officeDocument/2006/relationships/image" Target="../media/image515.png"/><Relationship Id="rId108" Type="http://schemas.openxmlformats.org/officeDocument/2006/relationships/image" Target="../media/image563.png"/><Relationship Id="rId315" Type="http://schemas.openxmlformats.org/officeDocument/2006/relationships/customXml" Target="../ink/ink796.xml"/><Relationship Id="rId357" Type="http://schemas.openxmlformats.org/officeDocument/2006/relationships/customXml" Target="../ink/ink817.xml"/><Relationship Id="rId54" Type="http://schemas.openxmlformats.org/officeDocument/2006/relationships/image" Target="../media/image536.png"/><Relationship Id="rId96" Type="http://schemas.openxmlformats.org/officeDocument/2006/relationships/image" Target="../media/image557.png"/><Relationship Id="rId161" Type="http://schemas.openxmlformats.org/officeDocument/2006/relationships/customXml" Target="../ink/ink719.xml"/><Relationship Id="rId217" Type="http://schemas.openxmlformats.org/officeDocument/2006/relationships/customXml" Target="../ink/ink747.xml"/><Relationship Id="rId399" Type="http://schemas.openxmlformats.org/officeDocument/2006/relationships/customXml" Target="../ink/ink838.xml"/><Relationship Id="rId259" Type="http://schemas.openxmlformats.org/officeDocument/2006/relationships/customXml" Target="../ink/ink768.xml"/><Relationship Id="rId424" Type="http://schemas.openxmlformats.org/officeDocument/2006/relationships/image" Target="../media/image722.png"/><Relationship Id="rId23" Type="http://schemas.openxmlformats.org/officeDocument/2006/relationships/customXml" Target="../ink/ink650.xml"/><Relationship Id="rId119" Type="http://schemas.openxmlformats.org/officeDocument/2006/relationships/customXml" Target="../ink/ink698.xml"/><Relationship Id="rId270" Type="http://schemas.openxmlformats.org/officeDocument/2006/relationships/image" Target="../media/image645.png"/><Relationship Id="rId326" Type="http://schemas.openxmlformats.org/officeDocument/2006/relationships/image" Target="../media/image673.png"/><Relationship Id="rId44" Type="http://schemas.openxmlformats.org/officeDocument/2006/relationships/image" Target="../media/image531.png"/><Relationship Id="rId65" Type="http://schemas.openxmlformats.org/officeDocument/2006/relationships/customXml" Target="../ink/ink671.xml"/><Relationship Id="rId86" Type="http://schemas.openxmlformats.org/officeDocument/2006/relationships/image" Target="../media/image552.png"/><Relationship Id="rId130" Type="http://schemas.openxmlformats.org/officeDocument/2006/relationships/image" Target="../media/image574.png"/><Relationship Id="rId151" Type="http://schemas.openxmlformats.org/officeDocument/2006/relationships/customXml" Target="../ink/ink714.xml"/><Relationship Id="rId368" Type="http://schemas.openxmlformats.org/officeDocument/2006/relationships/image" Target="../media/image694.png"/><Relationship Id="rId389" Type="http://schemas.openxmlformats.org/officeDocument/2006/relationships/customXml" Target="../ink/ink833.xml"/><Relationship Id="rId172" Type="http://schemas.openxmlformats.org/officeDocument/2006/relationships/image" Target="../media/image595.png"/><Relationship Id="rId193" Type="http://schemas.openxmlformats.org/officeDocument/2006/relationships/customXml" Target="../ink/ink735.xml"/><Relationship Id="rId207" Type="http://schemas.openxmlformats.org/officeDocument/2006/relationships/customXml" Target="../ink/ink742.xml"/><Relationship Id="rId228" Type="http://schemas.openxmlformats.org/officeDocument/2006/relationships/image" Target="../media/image624.png"/><Relationship Id="rId249" Type="http://schemas.openxmlformats.org/officeDocument/2006/relationships/customXml" Target="../ink/ink763.xml"/><Relationship Id="rId414" Type="http://schemas.openxmlformats.org/officeDocument/2006/relationships/image" Target="../media/image717.png"/><Relationship Id="rId435" Type="http://schemas.openxmlformats.org/officeDocument/2006/relationships/customXml" Target="../ink/ink856.xml"/><Relationship Id="rId456" Type="http://schemas.openxmlformats.org/officeDocument/2006/relationships/image" Target="../media/image738.png"/><Relationship Id="rId13" Type="http://schemas.openxmlformats.org/officeDocument/2006/relationships/customXml" Target="../ink/ink645.xml"/><Relationship Id="rId109" Type="http://schemas.openxmlformats.org/officeDocument/2006/relationships/customXml" Target="../ink/ink693.xml"/><Relationship Id="rId260" Type="http://schemas.openxmlformats.org/officeDocument/2006/relationships/image" Target="../media/image640.png"/><Relationship Id="rId281" Type="http://schemas.openxmlformats.org/officeDocument/2006/relationships/customXml" Target="../ink/ink779.xml"/><Relationship Id="rId316" Type="http://schemas.openxmlformats.org/officeDocument/2006/relationships/image" Target="../media/image668.png"/><Relationship Id="rId337" Type="http://schemas.openxmlformats.org/officeDocument/2006/relationships/customXml" Target="../ink/ink807.xml"/><Relationship Id="rId34" Type="http://schemas.openxmlformats.org/officeDocument/2006/relationships/image" Target="../media/image526.png"/><Relationship Id="rId55" Type="http://schemas.openxmlformats.org/officeDocument/2006/relationships/customXml" Target="../ink/ink666.xml"/><Relationship Id="rId76" Type="http://schemas.openxmlformats.org/officeDocument/2006/relationships/image" Target="../media/image547.png"/><Relationship Id="rId97" Type="http://schemas.openxmlformats.org/officeDocument/2006/relationships/customXml" Target="../ink/ink687.xml"/><Relationship Id="rId120" Type="http://schemas.openxmlformats.org/officeDocument/2006/relationships/image" Target="../media/image569.png"/><Relationship Id="rId141" Type="http://schemas.openxmlformats.org/officeDocument/2006/relationships/customXml" Target="../ink/ink709.xml"/><Relationship Id="rId358" Type="http://schemas.openxmlformats.org/officeDocument/2006/relationships/image" Target="../media/image689.png"/><Relationship Id="rId379" Type="http://schemas.openxmlformats.org/officeDocument/2006/relationships/customXml" Target="../ink/ink828.xml"/><Relationship Id="rId7" Type="http://schemas.openxmlformats.org/officeDocument/2006/relationships/customXml" Target="../ink/ink642.xml"/><Relationship Id="rId162" Type="http://schemas.openxmlformats.org/officeDocument/2006/relationships/image" Target="../media/image590.png"/><Relationship Id="rId183" Type="http://schemas.openxmlformats.org/officeDocument/2006/relationships/customXml" Target="../ink/ink730.xml"/><Relationship Id="rId218" Type="http://schemas.openxmlformats.org/officeDocument/2006/relationships/image" Target="../media/image619.png"/><Relationship Id="rId239" Type="http://schemas.openxmlformats.org/officeDocument/2006/relationships/customXml" Target="../ink/ink758.xml"/><Relationship Id="rId390" Type="http://schemas.openxmlformats.org/officeDocument/2006/relationships/image" Target="../media/image705.png"/><Relationship Id="rId404" Type="http://schemas.openxmlformats.org/officeDocument/2006/relationships/image" Target="../media/image712.png"/><Relationship Id="rId425" Type="http://schemas.openxmlformats.org/officeDocument/2006/relationships/customXml" Target="../ink/ink851.xml"/><Relationship Id="rId446" Type="http://schemas.openxmlformats.org/officeDocument/2006/relationships/image" Target="../media/image733.png"/><Relationship Id="rId250" Type="http://schemas.openxmlformats.org/officeDocument/2006/relationships/image" Target="../media/image635.png"/><Relationship Id="rId271" Type="http://schemas.openxmlformats.org/officeDocument/2006/relationships/customXml" Target="../ink/ink774.xml"/><Relationship Id="rId292" Type="http://schemas.openxmlformats.org/officeDocument/2006/relationships/image" Target="../media/image656.png"/><Relationship Id="rId306" Type="http://schemas.openxmlformats.org/officeDocument/2006/relationships/image" Target="../media/image663.png"/><Relationship Id="rId24" Type="http://schemas.openxmlformats.org/officeDocument/2006/relationships/image" Target="../media/image521.png"/><Relationship Id="rId45" Type="http://schemas.openxmlformats.org/officeDocument/2006/relationships/customXml" Target="../ink/ink661.xml"/><Relationship Id="rId66" Type="http://schemas.openxmlformats.org/officeDocument/2006/relationships/image" Target="../media/image542.png"/><Relationship Id="rId87" Type="http://schemas.openxmlformats.org/officeDocument/2006/relationships/customXml" Target="../ink/ink682.xml"/><Relationship Id="rId110" Type="http://schemas.openxmlformats.org/officeDocument/2006/relationships/image" Target="../media/image564.png"/><Relationship Id="rId131" Type="http://schemas.openxmlformats.org/officeDocument/2006/relationships/customXml" Target="../ink/ink704.xml"/><Relationship Id="rId327" Type="http://schemas.openxmlformats.org/officeDocument/2006/relationships/customXml" Target="../ink/ink802.xml"/><Relationship Id="rId348" Type="http://schemas.openxmlformats.org/officeDocument/2006/relationships/image" Target="../media/image684.png"/><Relationship Id="rId369" Type="http://schemas.openxmlformats.org/officeDocument/2006/relationships/customXml" Target="../ink/ink823.xml"/><Relationship Id="rId152" Type="http://schemas.openxmlformats.org/officeDocument/2006/relationships/image" Target="../media/image585.png"/><Relationship Id="rId173" Type="http://schemas.openxmlformats.org/officeDocument/2006/relationships/customXml" Target="../ink/ink725.xml"/><Relationship Id="rId194" Type="http://schemas.openxmlformats.org/officeDocument/2006/relationships/image" Target="../media/image606.png"/><Relationship Id="rId208" Type="http://schemas.openxmlformats.org/officeDocument/2006/relationships/image" Target="../media/image614.png"/><Relationship Id="rId229" Type="http://schemas.openxmlformats.org/officeDocument/2006/relationships/customXml" Target="../ink/ink753.xml"/><Relationship Id="rId380" Type="http://schemas.openxmlformats.org/officeDocument/2006/relationships/image" Target="../media/image700.png"/><Relationship Id="rId415" Type="http://schemas.openxmlformats.org/officeDocument/2006/relationships/customXml" Target="../ink/ink846.xml"/><Relationship Id="rId436" Type="http://schemas.openxmlformats.org/officeDocument/2006/relationships/image" Target="../media/image728.png"/><Relationship Id="rId457" Type="http://schemas.openxmlformats.org/officeDocument/2006/relationships/customXml" Target="../ink/ink867.xml"/><Relationship Id="rId240" Type="http://schemas.openxmlformats.org/officeDocument/2006/relationships/image" Target="../media/image630.png"/><Relationship Id="rId261" Type="http://schemas.openxmlformats.org/officeDocument/2006/relationships/customXml" Target="../ink/ink769.xml"/><Relationship Id="rId14" Type="http://schemas.openxmlformats.org/officeDocument/2006/relationships/image" Target="../media/image516.png"/><Relationship Id="rId35" Type="http://schemas.openxmlformats.org/officeDocument/2006/relationships/customXml" Target="../ink/ink656.xml"/><Relationship Id="rId56" Type="http://schemas.openxmlformats.org/officeDocument/2006/relationships/image" Target="../media/image537.png"/><Relationship Id="rId77" Type="http://schemas.openxmlformats.org/officeDocument/2006/relationships/customXml" Target="../ink/ink677.xml"/><Relationship Id="rId100" Type="http://schemas.openxmlformats.org/officeDocument/2006/relationships/image" Target="../media/image559.png"/><Relationship Id="rId282" Type="http://schemas.openxmlformats.org/officeDocument/2006/relationships/image" Target="../media/image651.png"/><Relationship Id="rId317" Type="http://schemas.openxmlformats.org/officeDocument/2006/relationships/customXml" Target="../ink/ink797.xml"/><Relationship Id="rId338" Type="http://schemas.openxmlformats.org/officeDocument/2006/relationships/image" Target="../media/image679.png"/><Relationship Id="rId359" Type="http://schemas.openxmlformats.org/officeDocument/2006/relationships/customXml" Target="../ink/ink818.xml"/><Relationship Id="rId8" Type="http://schemas.openxmlformats.org/officeDocument/2006/relationships/image" Target="../media/image513.png"/><Relationship Id="rId98" Type="http://schemas.openxmlformats.org/officeDocument/2006/relationships/image" Target="../media/image558.png"/><Relationship Id="rId121" Type="http://schemas.openxmlformats.org/officeDocument/2006/relationships/customXml" Target="../ink/ink699.xml"/><Relationship Id="rId142" Type="http://schemas.openxmlformats.org/officeDocument/2006/relationships/image" Target="../media/image580.png"/><Relationship Id="rId163" Type="http://schemas.openxmlformats.org/officeDocument/2006/relationships/customXml" Target="../ink/ink720.xml"/><Relationship Id="rId184" Type="http://schemas.openxmlformats.org/officeDocument/2006/relationships/image" Target="../media/image601.png"/><Relationship Id="rId219" Type="http://schemas.openxmlformats.org/officeDocument/2006/relationships/customXml" Target="../ink/ink748.xml"/><Relationship Id="rId370" Type="http://schemas.openxmlformats.org/officeDocument/2006/relationships/image" Target="../media/image695.png"/><Relationship Id="rId391" Type="http://schemas.openxmlformats.org/officeDocument/2006/relationships/customXml" Target="../ink/ink834.xml"/><Relationship Id="rId405" Type="http://schemas.openxmlformats.org/officeDocument/2006/relationships/customXml" Target="../ink/ink841.xml"/><Relationship Id="rId426" Type="http://schemas.openxmlformats.org/officeDocument/2006/relationships/image" Target="../media/image723.png"/><Relationship Id="rId447" Type="http://schemas.openxmlformats.org/officeDocument/2006/relationships/customXml" Target="../ink/ink862.xml"/><Relationship Id="rId230" Type="http://schemas.openxmlformats.org/officeDocument/2006/relationships/image" Target="../media/image625.png"/><Relationship Id="rId251" Type="http://schemas.openxmlformats.org/officeDocument/2006/relationships/customXml" Target="../ink/ink764.xml"/><Relationship Id="rId25" Type="http://schemas.openxmlformats.org/officeDocument/2006/relationships/customXml" Target="../ink/ink651.xml"/><Relationship Id="rId46" Type="http://schemas.openxmlformats.org/officeDocument/2006/relationships/image" Target="../media/image532.png"/><Relationship Id="rId67" Type="http://schemas.openxmlformats.org/officeDocument/2006/relationships/customXml" Target="../ink/ink672.xml"/><Relationship Id="rId272" Type="http://schemas.openxmlformats.org/officeDocument/2006/relationships/image" Target="../media/image646.png"/><Relationship Id="rId293" Type="http://schemas.openxmlformats.org/officeDocument/2006/relationships/customXml" Target="../ink/ink785.xml"/><Relationship Id="rId307" Type="http://schemas.openxmlformats.org/officeDocument/2006/relationships/customXml" Target="../ink/ink792.xml"/><Relationship Id="rId328" Type="http://schemas.openxmlformats.org/officeDocument/2006/relationships/image" Target="../media/image674.png"/><Relationship Id="rId349" Type="http://schemas.openxmlformats.org/officeDocument/2006/relationships/customXml" Target="../ink/ink813.xml"/><Relationship Id="rId88" Type="http://schemas.openxmlformats.org/officeDocument/2006/relationships/image" Target="../media/image553.png"/><Relationship Id="rId111" Type="http://schemas.openxmlformats.org/officeDocument/2006/relationships/customXml" Target="../ink/ink694.xml"/><Relationship Id="rId132" Type="http://schemas.openxmlformats.org/officeDocument/2006/relationships/image" Target="../media/image575.png"/><Relationship Id="rId153" Type="http://schemas.openxmlformats.org/officeDocument/2006/relationships/customXml" Target="../ink/ink715.xml"/><Relationship Id="rId174" Type="http://schemas.openxmlformats.org/officeDocument/2006/relationships/image" Target="../media/image596.png"/><Relationship Id="rId195" Type="http://schemas.openxmlformats.org/officeDocument/2006/relationships/customXml" Target="../ink/ink736.xml"/><Relationship Id="rId209" Type="http://schemas.openxmlformats.org/officeDocument/2006/relationships/customXml" Target="../ink/ink743.xml"/><Relationship Id="rId360" Type="http://schemas.openxmlformats.org/officeDocument/2006/relationships/image" Target="../media/image690.png"/><Relationship Id="rId381" Type="http://schemas.openxmlformats.org/officeDocument/2006/relationships/customXml" Target="../ink/ink829.xml"/><Relationship Id="rId416" Type="http://schemas.openxmlformats.org/officeDocument/2006/relationships/image" Target="../media/image718.png"/><Relationship Id="rId220" Type="http://schemas.openxmlformats.org/officeDocument/2006/relationships/image" Target="../media/image620.png"/><Relationship Id="rId241" Type="http://schemas.openxmlformats.org/officeDocument/2006/relationships/customXml" Target="../ink/ink759.xml"/><Relationship Id="rId437" Type="http://schemas.openxmlformats.org/officeDocument/2006/relationships/customXml" Target="../ink/ink857.xml"/><Relationship Id="rId458" Type="http://schemas.openxmlformats.org/officeDocument/2006/relationships/image" Target="../media/image739.png"/><Relationship Id="rId15" Type="http://schemas.openxmlformats.org/officeDocument/2006/relationships/customXml" Target="../ink/ink646.xml"/><Relationship Id="rId36" Type="http://schemas.openxmlformats.org/officeDocument/2006/relationships/image" Target="../media/image527.png"/><Relationship Id="rId57" Type="http://schemas.openxmlformats.org/officeDocument/2006/relationships/customXml" Target="../ink/ink667.xml"/><Relationship Id="rId262" Type="http://schemas.openxmlformats.org/officeDocument/2006/relationships/image" Target="../media/image641.png"/><Relationship Id="rId283" Type="http://schemas.openxmlformats.org/officeDocument/2006/relationships/customXml" Target="../ink/ink780.xml"/><Relationship Id="rId318" Type="http://schemas.openxmlformats.org/officeDocument/2006/relationships/image" Target="../media/image669.png"/><Relationship Id="rId339" Type="http://schemas.openxmlformats.org/officeDocument/2006/relationships/customXml" Target="../ink/ink808.xml"/><Relationship Id="rId78" Type="http://schemas.openxmlformats.org/officeDocument/2006/relationships/image" Target="../media/image548.png"/><Relationship Id="rId99" Type="http://schemas.openxmlformats.org/officeDocument/2006/relationships/customXml" Target="../ink/ink688.xml"/><Relationship Id="rId101" Type="http://schemas.openxmlformats.org/officeDocument/2006/relationships/customXml" Target="../ink/ink689.xml"/><Relationship Id="rId122" Type="http://schemas.openxmlformats.org/officeDocument/2006/relationships/image" Target="../media/image570.png"/><Relationship Id="rId143" Type="http://schemas.openxmlformats.org/officeDocument/2006/relationships/customXml" Target="../ink/ink710.xml"/><Relationship Id="rId164" Type="http://schemas.openxmlformats.org/officeDocument/2006/relationships/image" Target="../media/image591.png"/><Relationship Id="rId185" Type="http://schemas.openxmlformats.org/officeDocument/2006/relationships/customXml" Target="../ink/ink731.xml"/><Relationship Id="rId350" Type="http://schemas.openxmlformats.org/officeDocument/2006/relationships/image" Target="../media/image685.png"/><Relationship Id="rId371" Type="http://schemas.openxmlformats.org/officeDocument/2006/relationships/customXml" Target="../ink/ink824.xml"/><Relationship Id="rId406" Type="http://schemas.openxmlformats.org/officeDocument/2006/relationships/image" Target="../media/image713.png"/><Relationship Id="rId9" Type="http://schemas.openxmlformats.org/officeDocument/2006/relationships/customXml" Target="../ink/ink643.xml"/><Relationship Id="rId210" Type="http://schemas.openxmlformats.org/officeDocument/2006/relationships/image" Target="../media/image615.png"/><Relationship Id="rId392" Type="http://schemas.openxmlformats.org/officeDocument/2006/relationships/image" Target="../media/image706.png"/><Relationship Id="rId427" Type="http://schemas.openxmlformats.org/officeDocument/2006/relationships/customXml" Target="../ink/ink852.xml"/><Relationship Id="rId448" Type="http://schemas.openxmlformats.org/officeDocument/2006/relationships/image" Target="../media/image734.png"/><Relationship Id="rId26" Type="http://schemas.openxmlformats.org/officeDocument/2006/relationships/image" Target="../media/image522.png"/><Relationship Id="rId231" Type="http://schemas.openxmlformats.org/officeDocument/2006/relationships/customXml" Target="../ink/ink754.xml"/><Relationship Id="rId252" Type="http://schemas.openxmlformats.org/officeDocument/2006/relationships/image" Target="../media/image636.png"/><Relationship Id="rId273" Type="http://schemas.openxmlformats.org/officeDocument/2006/relationships/customXml" Target="../ink/ink775.xml"/><Relationship Id="rId294" Type="http://schemas.openxmlformats.org/officeDocument/2006/relationships/image" Target="../media/image657.png"/><Relationship Id="rId308" Type="http://schemas.openxmlformats.org/officeDocument/2006/relationships/image" Target="../media/image664.png"/><Relationship Id="rId329" Type="http://schemas.openxmlformats.org/officeDocument/2006/relationships/customXml" Target="../ink/ink803.xml"/><Relationship Id="rId47" Type="http://schemas.openxmlformats.org/officeDocument/2006/relationships/customXml" Target="../ink/ink662.xml"/><Relationship Id="rId68" Type="http://schemas.openxmlformats.org/officeDocument/2006/relationships/image" Target="../media/image543.png"/><Relationship Id="rId89" Type="http://schemas.openxmlformats.org/officeDocument/2006/relationships/customXml" Target="../ink/ink683.xml"/><Relationship Id="rId112" Type="http://schemas.openxmlformats.org/officeDocument/2006/relationships/image" Target="../media/image565.png"/><Relationship Id="rId133" Type="http://schemas.openxmlformats.org/officeDocument/2006/relationships/customXml" Target="../ink/ink705.xml"/><Relationship Id="rId154" Type="http://schemas.openxmlformats.org/officeDocument/2006/relationships/image" Target="../media/image586.png"/><Relationship Id="rId175" Type="http://schemas.openxmlformats.org/officeDocument/2006/relationships/customXml" Target="../ink/ink726.xml"/><Relationship Id="rId340" Type="http://schemas.openxmlformats.org/officeDocument/2006/relationships/image" Target="../media/image680.png"/><Relationship Id="rId361" Type="http://schemas.openxmlformats.org/officeDocument/2006/relationships/customXml" Target="../ink/ink819.xml"/><Relationship Id="rId196" Type="http://schemas.openxmlformats.org/officeDocument/2006/relationships/image" Target="../media/image607.png"/><Relationship Id="rId200" Type="http://schemas.openxmlformats.org/officeDocument/2006/relationships/image" Target="../media/image609.png"/><Relationship Id="rId382" Type="http://schemas.openxmlformats.org/officeDocument/2006/relationships/image" Target="../media/image701.png"/><Relationship Id="rId417" Type="http://schemas.openxmlformats.org/officeDocument/2006/relationships/customXml" Target="../ink/ink847.xml"/><Relationship Id="rId438" Type="http://schemas.openxmlformats.org/officeDocument/2006/relationships/image" Target="../media/image729.png"/><Relationship Id="rId459" Type="http://schemas.openxmlformats.org/officeDocument/2006/relationships/customXml" Target="../ink/ink868.xml"/><Relationship Id="rId16" Type="http://schemas.openxmlformats.org/officeDocument/2006/relationships/image" Target="../media/image517.png"/><Relationship Id="rId221" Type="http://schemas.openxmlformats.org/officeDocument/2006/relationships/customXml" Target="../ink/ink749.xml"/><Relationship Id="rId242" Type="http://schemas.openxmlformats.org/officeDocument/2006/relationships/image" Target="../media/image631.png"/><Relationship Id="rId263" Type="http://schemas.openxmlformats.org/officeDocument/2006/relationships/customXml" Target="../ink/ink770.xml"/><Relationship Id="rId284" Type="http://schemas.openxmlformats.org/officeDocument/2006/relationships/image" Target="../media/image652.png"/><Relationship Id="rId319" Type="http://schemas.openxmlformats.org/officeDocument/2006/relationships/customXml" Target="../ink/ink798.xml"/><Relationship Id="rId37" Type="http://schemas.openxmlformats.org/officeDocument/2006/relationships/customXml" Target="../ink/ink657.xml"/><Relationship Id="rId58" Type="http://schemas.openxmlformats.org/officeDocument/2006/relationships/image" Target="../media/image538.png"/><Relationship Id="rId79" Type="http://schemas.openxmlformats.org/officeDocument/2006/relationships/customXml" Target="../ink/ink678.xml"/><Relationship Id="rId102" Type="http://schemas.openxmlformats.org/officeDocument/2006/relationships/image" Target="../media/image560.png"/><Relationship Id="rId123" Type="http://schemas.openxmlformats.org/officeDocument/2006/relationships/customXml" Target="../ink/ink700.xml"/><Relationship Id="rId144" Type="http://schemas.openxmlformats.org/officeDocument/2006/relationships/image" Target="../media/image581.png"/><Relationship Id="rId330" Type="http://schemas.openxmlformats.org/officeDocument/2006/relationships/image" Target="../media/image675.png"/><Relationship Id="rId90" Type="http://schemas.openxmlformats.org/officeDocument/2006/relationships/image" Target="../media/image554.png"/><Relationship Id="rId165" Type="http://schemas.openxmlformats.org/officeDocument/2006/relationships/customXml" Target="../ink/ink721.xml"/><Relationship Id="rId186" Type="http://schemas.openxmlformats.org/officeDocument/2006/relationships/image" Target="../media/image602.png"/><Relationship Id="rId351" Type="http://schemas.openxmlformats.org/officeDocument/2006/relationships/customXml" Target="../ink/ink814.xml"/><Relationship Id="rId372" Type="http://schemas.openxmlformats.org/officeDocument/2006/relationships/image" Target="../media/image696.png"/><Relationship Id="rId393" Type="http://schemas.openxmlformats.org/officeDocument/2006/relationships/customXml" Target="../ink/ink835.xml"/><Relationship Id="rId407" Type="http://schemas.openxmlformats.org/officeDocument/2006/relationships/customXml" Target="../ink/ink842.xml"/><Relationship Id="rId428" Type="http://schemas.openxmlformats.org/officeDocument/2006/relationships/image" Target="../media/image724.png"/><Relationship Id="rId449" Type="http://schemas.openxmlformats.org/officeDocument/2006/relationships/customXml" Target="../ink/ink863.xml"/><Relationship Id="rId211" Type="http://schemas.openxmlformats.org/officeDocument/2006/relationships/customXml" Target="../ink/ink744.xml"/><Relationship Id="rId232" Type="http://schemas.openxmlformats.org/officeDocument/2006/relationships/image" Target="../media/image626.png"/><Relationship Id="rId253" Type="http://schemas.openxmlformats.org/officeDocument/2006/relationships/customXml" Target="../ink/ink765.xml"/><Relationship Id="rId274" Type="http://schemas.openxmlformats.org/officeDocument/2006/relationships/image" Target="../media/image647.png"/><Relationship Id="rId295" Type="http://schemas.openxmlformats.org/officeDocument/2006/relationships/customXml" Target="../ink/ink786.xml"/><Relationship Id="rId309" Type="http://schemas.openxmlformats.org/officeDocument/2006/relationships/customXml" Target="../ink/ink793.xml"/><Relationship Id="rId460" Type="http://schemas.openxmlformats.org/officeDocument/2006/relationships/image" Target="../media/image740.png"/><Relationship Id="rId27" Type="http://schemas.openxmlformats.org/officeDocument/2006/relationships/customXml" Target="../ink/ink652.xml"/><Relationship Id="rId48" Type="http://schemas.openxmlformats.org/officeDocument/2006/relationships/image" Target="../media/image533.png"/><Relationship Id="rId69" Type="http://schemas.openxmlformats.org/officeDocument/2006/relationships/customXml" Target="../ink/ink673.xml"/><Relationship Id="rId113" Type="http://schemas.openxmlformats.org/officeDocument/2006/relationships/customXml" Target="../ink/ink695.xml"/><Relationship Id="rId134" Type="http://schemas.openxmlformats.org/officeDocument/2006/relationships/image" Target="../media/image576.png"/><Relationship Id="rId320" Type="http://schemas.openxmlformats.org/officeDocument/2006/relationships/image" Target="../media/image670.png"/><Relationship Id="rId80" Type="http://schemas.openxmlformats.org/officeDocument/2006/relationships/image" Target="../media/image549.png"/><Relationship Id="rId155" Type="http://schemas.openxmlformats.org/officeDocument/2006/relationships/customXml" Target="../ink/ink716.xml"/><Relationship Id="rId176" Type="http://schemas.openxmlformats.org/officeDocument/2006/relationships/image" Target="../media/image597.png"/><Relationship Id="rId197" Type="http://schemas.openxmlformats.org/officeDocument/2006/relationships/customXml" Target="../ink/ink737.xml"/><Relationship Id="rId341" Type="http://schemas.openxmlformats.org/officeDocument/2006/relationships/customXml" Target="../ink/ink809.xml"/><Relationship Id="rId362" Type="http://schemas.openxmlformats.org/officeDocument/2006/relationships/image" Target="../media/image691.png"/><Relationship Id="rId383" Type="http://schemas.openxmlformats.org/officeDocument/2006/relationships/customXml" Target="../ink/ink830.xml"/><Relationship Id="rId418" Type="http://schemas.openxmlformats.org/officeDocument/2006/relationships/image" Target="../media/image719.png"/><Relationship Id="rId439" Type="http://schemas.openxmlformats.org/officeDocument/2006/relationships/customXml" Target="../ink/ink858.xml"/><Relationship Id="rId201" Type="http://schemas.openxmlformats.org/officeDocument/2006/relationships/customXml" Target="../ink/ink739.xml"/><Relationship Id="rId222" Type="http://schemas.openxmlformats.org/officeDocument/2006/relationships/image" Target="../media/image621.png"/><Relationship Id="rId243" Type="http://schemas.openxmlformats.org/officeDocument/2006/relationships/customXml" Target="../ink/ink760.xml"/><Relationship Id="rId264" Type="http://schemas.openxmlformats.org/officeDocument/2006/relationships/image" Target="../media/image642.png"/><Relationship Id="rId285" Type="http://schemas.openxmlformats.org/officeDocument/2006/relationships/customXml" Target="../ink/ink781.xml"/><Relationship Id="rId450" Type="http://schemas.openxmlformats.org/officeDocument/2006/relationships/image" Target="../media/image735.png"/><Relationship Id="rId17" Type="http://schemas.openxmlformats.org/officeDocument/2006/relationships/customXml" Target="../ink/ink647.xml"/><Relationship Id="rId38" Type="http://schemas.openxmlformats.org/officeDocument/2006/relationships/image" Target="../media/image528.png"/><Relationship Id="rId59" Type="http://schemas.openxmlformats.org/officeDocument/2006/relationships/customXml" Target="../ink/ink668.xml"/><Relationship Id="rId103" Type="http://schemas.openxmlformats.org/officeDocument/2006/relationships/customXml" Target="../ink/ink690.xml"/><Relationship Id="rId124" Type="http://schemas.openxmlformats.org/officeDocument/2006/relationships/image" Target="../media/image571.png"/><Relationship Id="rId310" Type="http://schemas.openxmlformats.org/officeDocument/2006/relationships/image" Target="../media/image665.png"/><Relationship Id="rId70" Type="http://schemas.openxmlformats.org/officeDocument/2006/relationships/image" Target="../media/image544.png"/><Relationship Id="rId91" Type="http://schemas.openxmlformats.org/officeDocument/2006/relationships/customXml" Target="../ink/ink684.xml"/><Relationship Id="rId145" Type="http://schemas.openxmlformats.org/officeDocument/2006/relationships/customXml" Target="../ink/ink711.xml"/><Relationship Id="rId166" Type="http://schemas.openxmlformats.org/officeDocument/2006/relationships/image" Target="../media/image592.png"/><Relationship Id="rId187" Type="http://schemas.openxmlformats.org/officeDocument/2006/relationships/customXml" Target="../ink/ink732.xml"/><Relationship Id="rId331" Type="http://schemas.openxmlformats.org/officeDocument/2006/relationships/customXml" Target="../ink/ink804.xml"/><Relationship Id="rId352" Type="http://schemas.openxmlformats.org/officeDocument/2006/relationships/image" Target="../media/image686.png"/><Relationship Id="rId373" Type="http://schemas.openxmlformats.org/officeDocument/2006/relationships/customXml" Target="../ink/ink825.xml"/><Relationship Id="rId394" Type="http://schemas.openxmlformats.org/officeDocument/2006/relationships/image" Target="../media/image707.png"/><Relationship Id="rId408" Type="http://schemas.openxmlformats.org/officeDocument/2006/relationships/image" Target="../media/image714.png"/><Relationship Id="rId429" Type="http://schemas.openxmlformats.org/officeDocument/2006/relationships/customXml" Target="../ink/ink853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16.png"/><Relationship Id="rId233" Type="http://schemas.openxmlformats.org/officeDocument/2006/relationships/customXml" Target="../ink/ink755.xml"/><Relationship Id="rId254" Type="http://schemas.openxmlformats.org/officeDocument/2006/relationships/image" Target="../media/image637.png"/><Relationship Id="rId440" Type="http://schemas.openxmlformats.org/officeDocument/2006/relationships/image" Target="../media/image730.png"/><Relationship Id="rId28" Type="http://schemas.openxmlformats.org/officeDocument/2006/relationships/image" Target="../media/image523.png"/><Relationship Id="rId49" Type="http://schemas.openxmlformats.org/officeDocument/2006/relationships/customXml" Target="../ink/ink663.xml"/><Relationship Id="rId114" Type="http://schemas.openxmlformats.org/officeDocument/2006/relationships/image" Target="../media/image566.png"/><Relationship Id="rId275" Type="http://schemas.openxmlformats.org/officeDocument/2006/relationships/customXml" Target="../ink/ink776.xml"/><Relationship Id="rId296" Type="http://schemas.openxmlformats.org/officeDocument/2006/relationships/image" Target="../media/image658.png"/><Relationship Id="rId300" Type="http://schemas.openxmlformats.org/officeDocument/2006/relationships/image" Target="../media/image660.png"/><Relationship Id="rId461" Type="http://schemas.openxmlformats.org/officeDocument/2006/relationships/customXml" Target="../ink/ink869.xml"/><Relationship Id="rId60" Type="http://schemas.openxmlformats.org/officeDocument/2006/relationships/image" Target="../media/image539.png"/><Relationship Id="rId81" Type="http://schemas.openxmlformats.org/officeDocument/2006/relationships/customXml" Target="../ink/ink679.xml"/><Relationship Id="rId135" Type="http://schemas.openxmlformats.org/officeDocument/2006/relationships/customXml" Target="../ink/ink706.xml"/><Relationship Id="rId156" Type="http://schemas.openxmlformats.org/officeDocument/2006/relationships/image" Target="../media/image587.png"/><Relationship Id="rId177" Type="http://schemas.openxmlformats.org/officeDocument/2006/relationships/customXml" Target="../ink/ink727.xml"/><Relationship Id="rId198" Type="http://schemas.openxmlformats.org/officeDocument/2006/relationships/image" Target="../media/image608.png"/><Relationship Id="rId321" Type="http://schemas.openxmlformats.org/officeDocument/2006/relationships/customXml" Target="../ink/ink799.xml"/><Relationship Id="rId342" Type="http://schemas.openxmlformats.org/officeDocument/2006/relationships/image" Target="../media/image681.png"/><Relationship Id="rId363" Type="http://schemas.openxmlformats.org/officeDocument/2006/relationships/customXml" Target="../ink/ink820.xml"/><Relationship Id="rId384" Type="http://schemas.openxmlformats.org/officeDocument/2006/relationships/image" Target="../media/image702.png"/><Relationship Id="rId419" Type="http://schemas.openxmlformats.org/officeDocument/2006/relationships/customXml" Target="../ink/ink848.xml"/><Relationship Id="rId202" Type="http://schemas.openxmlformats.org/officeDocument/2006/relationships/image" Target="../media/image611.png"/><Relationship Id="rId223" Type="http://schemas.openxmlformats.org/officeDocument/2006/relationships/customXml" Target="../ink/ink750.xml"/><Relationship Id="rId244" Type="http://schemas.openxmlformats.org/officeDocument/2006/relationships/image" Target="../media/image632.png"/><Relationship Id="rId430" Type="http://schemas.openxmlformats.org/officeDocument/2006/relationships/image" Target="../media/image725.png"/><Relationship Id="rId18" Type="http://schemas.openxmlformats.org/officeDocument/2006/relationships/image" Target="../media/image518.png"/><Relationship Id="rId39" Type="http://schemas.openxmlformats.org/officeDocument/2006/relationships/customXml" Target="../ink/ink658.xml"/><Relationship Id="rId265" Type="http://schemas.openxmlformats.org/officeDocument/2006/relationships/customXml" Target="../ink/ink771.xml"/><Relationship Id="rId286" Type="http://schemas.openxmlformats.org/officeDocument/2006/relationships/image" Target="../media/image653.png"/><Relationship Id="rId451" Type="http://schemas.openxmlformats.org/officeDocument/2006/relationships/customXml" Target="../ink/ink864.xml"/><Relationship Id="rId50" Type="http://schemas.openxmlformats.org/officeDocument/2006/relationships/image" Target="../media/image534.png"/><Relationship Id="rId104" Type="http://schemas.openxmlformats.org/officeDocument/2006/relationships/image" Target="../media/image561.png"/><Relationship Id="rId125" Type="http://schemas.openxmlformats.org/officeDocument/2006/relationships/customXml" Target="../ink/ink701.xml"/><Relationship Id="rId146" Type="http://schemas.openxmlformats.org/officeDocument/2006/relationships/image" Target="../media/image582.png"/><Relationship Id="rId167" Type="http://schemas.openxmlformats.org/officeDocument/2006/relationships/customXml" Target="../ink/ink722.xml"/><Relationship Id="rId188" Type="http://schemas.openxmlformats.org/officeDocument/2006/relationships/image" Target="../media/image603.png"/><Relationship Id="rId311" Type="http://schemas.openxmlformats.org/officeDocument/2006/relationships/customXml" Target="../ink/ink794.xml"/><Relationship Id="rId332" Type="http://schemas.openxmlformats.org/officeDocument/2006/relationships/image" Target="../media/image676.png"/><Relationship Id="rId353" Type="http://schemas.openxmlformats.org/officeDocument/2006/relationships/customXml" Target="../ink/ink815.xml"/><Relationship Id="rId374" Type="http://schemas.openxmlformats.org/officeDocument/2006/relationships/image" Target="../media/image697.png"/><Relationship Id="rId395" Type="http://schemas.openxmlformats.org/officeDocument/2006/relationships/customXml" Target="../ink/ink836.xml"/><Relationship Id="rId409" Type="http://schemas.openxmlformats.org/officeDocument/2006/relationships/customXml" Target="../ink/ink843.xml"/><Relationship Id="rId71" Type="http://schemas.openxmlformats.org/officeDocument/2006/relationships/customXml" Target="../ink/ink674.xml"/><Relationship Id="rId92" Type="http://schemas.openxmlformats.org/officeDocument/2006/relationships/image" Target="../media/image555.png"/><Relationship Id="rId213" Type="http://schemas.openxmlformats.org/officeDocument/2006/relationships/customXml" Target="../ink/ink745.xml"/><Relationship Id="rId234" Type="http://schemas.openxmlformats.org/officeDocument/2006/relationships/image" Target="../media/image627.png"/><Relationship Id="rId420" Type="http://schemas.openxmlformats.org/officeDocument/2006/relationships/image" Target="../media/image720.png"/><Relationship Id="rId2" Type="http://schemas.openxmlformats.org/officeDocument/2006/relationships/image" Target="../media/image510.png"/><Relationship Id="rId29" Type="http://schemas.openxmlformats.org/officeDocument/2006/relationships/customXml" Target="../ink/ink653.xml"/><Relationship Id="rId255" Type="http://schemas.openxmlformats.org/officeDocument/2006/relationships/customXml" Target="../ink/ink766.xml"/><Relationship Id="rId276" Type="http://schemas.openxmlformats.org/officeDocument/2006/relationships/image" Target="../media/image648.png"/><Relationship Id="rId297" Type="http://schemas.openxmlformats.org/officeDocument/2006/relationships/customXml" Target="../ink/ink787.xml"/><Relationship Id="rId441" Type="http://schemas.openxmlformats.org/officeDocument/2006/relationships/customXml" Target="../ink/ink859.xml"/><Relationship Id="rId462" Type="http://schemas.openxmlformats.org/officeDocument/2006/relationships/image" Target="../media/image741.png"/><Relationship Id="rId40" Type="http://schemas.openxmlformats.org/officeDocument/2006/relationships/image" Target="../media/image529.png"/><Relationship Id="rId115" Type="http://schemas.openxmlformats.org/officeDocument/2006/relationships/customXml" Target="../ink/ink696.xml"/><Relationship Id="rId136" Type="http://schemas.openxmlformats.org/officeDocument/2006/relationships/image" Target="../media/image577.png"/><Relationship Id="rId157" Type="http://schemas.openxmlformats.org/officeDocument/2006/relationships/customXml" Target="../ink/ink717.xml"/><Relationship Id="rId178" Type="http://schemas.openxmlformats.org/officeDocument/2006/relationships/image" Target="../media/image598.png"/><Relationship Id="rId301" Type="http://schemas.openxmlformats.org/officeDocument/2006/relationships/customXml" Target="../ink/ink789.xml"/><Relationship Id="rId322" Type="http://schemas.openxmlformats.org/officeDocument/2006/relationships/image" Target="../media/image671.png"/><Relationship Id="rId343" Type="http://schemas.openxmlformats.org/officeDocument/2006/relationships/customXml" Target="../ink/ink810.xml"/><Relationship Id="rId364" Type="http://schemas.openxmlformats.org/officeDocument/2006/relationships/image" Target="../media/image692.png"/><Relationship Id="rId61" Type="http://schemas.openxmlformats.org/officeDocument/2006/relationships/customXml" Target="../ink/ink669.xml"/><Relationship Id="rId82" Type="http://schemas.openxmlformats.org/officeDocument/2006/relationships/image" Target="../media/image550.png"/><Relationship Id="rId199" Type="http://schemas.openxmlformats.org/officeDocument/2006/relationships/customXml" Target="../ink/ink738.xml"/><Relationship Id="rId203" Type="http://schemas.openxmlformats.org/officeDocument/2006/relationships/customXml" Target="../ink/ink740.xml"/><Relationship Id="rId385" Type="http://schemas.openxmlformats.org/officeDocument/2006/relationships/customXml" Target="../ink/ink831.xml"/><Relationship Id="rId19" Type="http://schemas.openxmlformats.org/officeDocument/2006/relationships/customXml" Target="../ink/ink648.xml"/><Relationship Id="rId224" Type="http://schemas.openxmlformats.org/officeDocument/2006/relationships/image" Target="../media/image622.png"/><Relationship Id="rId245" Type="http://schemas.openxmlformats.org/officeDocument/2006/relationships/customXml" Target="../ink/ink761.xml"/><Relationship Id="rId266" Type="http://schemas.openxmlformats.org/officeDocument/2006/relationships/image" Target="../media/image643.png"/><Relationship Id="rId287" Type="http://schemas.openxmlformats.org/officeDocument/2006/relationships/customXml" Target="../ink/ink782.xml"/><Relationship Id="rId410" Type="http://schemas.openxmlformats.org/officeDocument/2006/relationships/image" Target="../media/image715.png"/><Relationship Id="rId431" Type="http://schemas.openxmlformats.org/officeDocument/2006/relationships/customXml" Target="../ink/ink854.xml"/><Relationship Id="rId452" Type="http://schemas.openxmlformats.org/officeDocument/2006/relationships/image" Target="../media/image736.png"/><Relationship Id="rId30" Type="http://schemas.openxmlformats.org/officeDocument/2006/relationships/image" Target="../media/image524.png"/><Relationship Id="rId105" Type="http://schemas.openxmlformats.org/officeDocument/2006/relationships/customXml" Target="../ink/ink691.xml"/><Relationship Id="rId126" Type="http://schemas.openxmlformats.org/officeDocument/2006/relationships/image" Target="../media/image572.png"/><Relationship Id="rId147" Type="http://schemas.openxmlformats.org/officeDocument/2006/relationships/customXml" Target="../ink/ink712.xml"/><Relationship Id="rId168" Type="http://schemas.openxmlformats.org/officeDocument/2006/relationships/image" Target="../media/image593.png"/><Relationship Id="rId312" Type="http://schemas.openxmlformats.org/officeDocument/2006/relationships/image" Target="../media/image666.png"/><Relationship Id="rId333" Type="http://schemas.openxmlformats.org/officeDocument/2006/relationships/customXml" Target="../ink/ink805.xml"/><Relationship Id="rId354" Type="http://schemas.openxmlformats.org/officeDocument/2006/relationships/image" Target="../media/image687.png"/><Relationship Id="rId51" Type="http://schemas.openxmlformats.org/officeDocument/2006/relationships/customXml" Target="../ink/ink664.xml"/><Relationship Id="rId72" Type="http://schemas.openxmlformats.org/officeDocument/2006/relationships/image" Target="../media/image545.png"/><Relationship Id="rId93" Type="http://schemas.openxmlformats.org/officeDocument/2006/relationships/customXml" Target="../ink/ink685.xml"/><Relationship Id="rId189" Type="http://schemas.openxmlformats.org/officeDocument/2006/relationships/customXml" Target="../ink/ink733.xml"/><Relationship Id="rId375" Type="http://schemas.openxmlformats.org/officeDocument/2006/relationships/customXml" Target="../ink/ink826.xml"/><Relationship Id="rId396" Type="http://schemas.openxmlformats.org/officeDocument/2006/relationships/image" Target="../media/image708.png"/><Relationship Id="rId3" Type="http://schemas.openxmlformats.org/officeDocument/2006/relationships/customXml" Target="../ink/ink640.xml"/><Relationship Id="rId214" Type="http://schemas.openxmlformats.org/officeDocument/2006/relationships/image" Target="../media/image617.png"/><Relationship Id="rId235" Type="http://schemas.openxmlformats.org/officeDocument/2006/relationships/customXml" Target="../ink/ink756.xml"/><Relationship Id="rId256" Type="http://schemas.openxmlformats.org/officeDocument/2006/relationships/image" Target="../media/image638.png"/><Relationship Id="rId277" Type="http://schemas.openxmlformats.org/officeDocument/2006/relationships/customXml" Target="../ink/ink777.xml"/><Relationship Id="rId298" Type="http://schemas.openxmlformats.org/officeDocument/2006/relationships/image" Target="../media/image659.png"/><Relationship Id="rId400" Type="http://schemas.openxmlformats.org/officeDocument/2006/relationships/image" Target="../media/image710.png"/><Relationship Id="rId421" Type="http://schemas.openxmlformats.org/officeDocument/2006/relationships/customXml" Target="../ink/ink849.xml"/><Relationship Id="rId442" Type="http://schemas.openxmlformats.org/officeDocument/2006/relationships/image" Target="../media/image731.png"/><Relationship Id="rId463" Type="http://schemas.openxmlformats.org/officeDocument/2006/relationships/customXml" Target="../ink/ink870.xml"/><Relationship Id="rId116" Type="http://schemas.openxmlformats.org/officeDocument/2006/relationships/image" Target="../media/image567.png"/><Relationship Id="rId137" Type="http://schemas.openxmlformats.org/officeDocument/2006/relationships/customXml" Target="../ink/ink707.xml"/><Relationship Id="rId158" Type="http://schemas.openxmlformats.org/officeDocument/2006/relationships/image" Target="../media/image588.png"/><Relationship Id="rId302" Type="http://schemas.openxmlformats.org/officeDocument/2006/relationships/image" Target="../media/image661.png"/><Relationship Id="rId323" Type="http://schemas.openxmlformats.org/officeDocument/2006/relationships/customXml" Target="../ink/ink800.xml"/><Relationship Id="rId344" Type="http://schemas.openxmlformats.org/officeDocument/2006/relationships/image" Target="../media/image682.png"/><Relationship Id="rId20" Type="http://schemas.openxmlformats.org/officeDocument/2006/relationships/image" Target="../media/image519.png"/><Relationship Id="rId41" Type="http://schemas.openxmlformats.org/officeDocument/2006/relationships/customXml" Target="../ink/ink659.xml"/><Relationship Id="rId62" Type="http://schemas.openxmlformats.org/officeDocument/2006/relationships/image" Target="../media/image540.png"/><Relationship Id="rId83" Type="http://schemas.openxmlformats.org/officeDocument/2006/relationships/customXml" Target="../ink/ink680.xml"/><Relationship Id="rId179" Type="http://schemas.openxmlformats.org/officeDocument/2006/relationships/customXml" Target="../ink/ink728.xml"/><Relationship Id="rId365" Type="http://schemas.openxmlformats.org/officeDocument/2006/relationships/customXml" Target="../ink/ink821.xml"/><Relationship Id="rId386" Type="http://schemas.openxmlformats.org/officeDocument/2006/relationships/image" Target="../media/image703.png"/><Relationship Id="rId190" Type="http://schemas.openxmlformats.org/officeDocument/2006/relationships/image" Target="../media/image604.png"/><Relationship Id="rId204" Type="http://schemas.openxmlformats.org/officeDocument/2006/relationships/image" Target="../media/image612.png"/><Relationship Id="rId225" Type="http://schemas.openxmlformats.org/officeDocument/2006/relationships/customXml" Target="../ink/ink751.xml"/><Relationship Id="rId246" Type="http://schemas.openxmlformats.org/officeDocument/2006/relationships/image" Target="../media/image633.png"/><Relationship Id="rId267" Type="http://schemas.openxmlformats.org/officeDocument/2006/relationships/customXml" Target="../ink/ink772.xml"/><Relationship Id="rId288" Type="http://schemas.openxmlformats.org/officeDocument/2006/relationships/image" Target="../media/image654.png"/><Relationship Id="rId411" Type="http://schemas.openxmlformats.org/officeDocument/2006/relationships/customXml" Target="../ink/ink844.xml"/><Relationship Id="rId432" Type="http://schemas.openxmlformats.org/officeDocument/2006/relationships/image" Target="../media/image726.png"/><Relationship Id="rId453" Type="http://schemas.openxmlformats.org/officeDocument/2006/relationships/customXml" Target="../ink/ink865.xml"/><Relationship Id="rId106" Type="http://schemas.openxmlformats.org/officeDocument/2006/relationships/image" Target="../media/image562.png"/><Relationship Id="rId127" Type="http://schemas.openxmlformats.org/officeDocument/2006/relationships/customXml" Target="../ink/ink702.xml"/><Relationship Id="rId313" Type="http://schemas.openxmlformats.org/officeDocument/2006/relationships/customXml" Target="../ink/ink795.xml"/><Relationship Id="rId10" Type="http://schemas.openxmlformats.org/officeDocument/2006/relationships/image" Target="../media/image514.png"/><Relationship Id="rId31" Type="http://schemas.openxmlformats.org/officeDocument/2006/relationships/customXml" Target="../ink/ink654.xml"/><Relationship Id="rId52" Type="http://schemas.openxmlformats.org/officeDocument/2006/relationships/image" Target="../media/image535.png"/><Relationship Id="rId73" Type="http://schemas.openxmlformats.org/officeDocument/2006/relationships/customXml" Target="../ink/ink675.xml"/><Relationship Id="rId94" Type="http://schemas.openxmlformats.org/officeDocument/2006/relationships/image" Target="../media/image556.png"/><Relationship Id="rId148" Type="http://schemas.openxmlformats.org/officeDocument/2006/relationships/image" Target="../media/image583.png"/><Relationship Id="rId169" Type="http://schemas.openxmlformats.org/officeDocument/2006/relationships/customXml" Target="../ink/ink723.xml"/><Relationship Id="rId334" Type="http://schemas.openxmlformats.org/officeDocument/2006/relationships/image" Target="../media/image677.png"/><Relationship Id="rId355" Type="http://schemas.openxmlformats.org/officeDocument/2006/relationships/customXml" Target="../ink/ink816.xml"/><Relationship Id="rId376" Type="http://schemas.openxmlformats.org/officeDocument/2006/relationships/image" Target="../media/image698.png"/><Relationship Id="rId397" Type="http://schemas.openxmlformats.org/officeDocument/2006/relationships/customXml" Target="../ink/ink837.xml"/><Relationship Id="rId4" Type="http://schemas.openxmlformats.org/officeDocument/2006/relationships/image" Target="../media/image511.png"/><Relationship Id="rId180" Type="http://schemas.openxmlformats.org/officeDocument/2006/relationships/image" Target="../media/image599.png"/><Relationship Id="rId215" Type="http://schemas.openxmlformats.org/officeDocument/2006/relationships/customXml" Target="../ink/ink746.xml"/><Relationship Id="rId236" Type="http://schemas.openxmlformats.org/officeDocument/2006/relationships/image" Target="../media/image628.png"/><Relationship Id="rId257" Type="http://schemas.openxmlformats.org/officeDocument/2006/relationships/customXml" Target="../ink/ink767.xml"/><Relationship Id="rId278" Type="http://schemas.openxmlformats.org/officeDocument/2006/relationships/image" Target="../media/image649.png"/><Relationship Id="rId401" Type="http://schemas.openxmlformats.org/officeDocument/2006/relationships/customXml" Target="../ink/ink839.xml"/><Relationship Id="rId422" Type="http://schemas.openxmlformats.org/officeDocument/2006/relationships/image" Target="../media/image721.png"/><Relationship Id="rId443" Type="http://schemas.openxmlformats.org/officeDocument/2006/relationships/customXml" Target="../ink/ink860.xml"/><Relationship Id="rId464" Type="http://schemas.openxmlformats.org/officeDocument/2006/relationships/image" Target="../media/image742.png"/><Relationship Id="rId303" Type="http://schemas.openxmlformats.org/officeDocument/2006/relationships/customXml" Target="../ink/ink790.xml"/><Relationship Id="rId42" Type="http://schemas.openxmlformats.org/officeDocument/2006/relationships/image" Target="../media/image530.png"/><Relationship Id="rId84" Type="http://schemas.openxmlformats.org/officeDocument/2006/relationships/image" Target="../media/image551.png"/><Relationship Id="rId138" Type="http://schemas.openxmlformats.org/officeDocument/2006/relationships/image" Target="../media/image578.png"/><Relationship Id="rId345" Type="http://schemas.openxmlformats.org/officeDocument/2006/relationships/customXml" Target="../ink/ink811.xml"/><Relationship Id="rId387" Type="http://schemas.openxmlformats.org/officeDocument/2006/relationships/customXml" Target="../ink/ink832.xml"/><Relationship Id="rId191" Type="http://schemas.openxmlformats.org/officeDocument/2006/relationships/customXml" Target="../ink/ink734.xml"/><Relationship Id="rId205" Type="http://schemas.openxmlformats.org/officeDocument/2006/relationships/customXml" Target="../ink/ink741.xml"/><Relationship Id="rId247" Type="http://schemas.openxmlformats.org/officeDocument/2006/relationships/customXml" Target="../ink/ink762.xml"/><Relationship Id="rId412" Type="http://schemas.openxmlformats.org/officeDocument/2006/relationships/image" Target="../media/image716.png"/><Relationship Id="rId107" Type="http://schemas.openxmlformats.org/officeDocument/2006/relationships/customXml" Target="../ink/ink692.xml"/><Relationship Id="rId289" Type="http://schemas.openxmlformats.org/officeDocument/2006/relationships/customXml" Target="../ink/ink783.xml"/><Relationship Id="rId454" Type="http://schemas.openxmlformats.org/officeDocument/2006/relationships/image" Target="../media/image737.png"/><Relationship Id="rId11" Type="http://schemas.openxmlformats.org/officeDocument/2006/relationships/customXml" Target="../ink/ink644.xml"/><Relationship Id="rId53" Type="http://schemas.openxmlformats.org/officeDocument/2006/relationships/customXml" Target="../ink/ink665.xml"/><Relationship Id="rId149" Type="http://schemas.openxmlformats.org/officeDocument/2006/relationships/customXml" Target="../ink/ink713.xml"/><Relationship Id="rId314" Type="http://schemas.openxmlformats.org/officeDocument/2006/relationships/image" Target="../media/image667.png"/><Relationship Id="rId356" Type="http://schemas.openxmlformats.org/officeDocument/2006/relationships/image" Target="../media/image688.png"/><Relationship Id="rId398" Type="http://schemas.openxmlformats.org/officeDocument/2006/relationships/image" Target="../media/image709.png"/><Relationship Id="rId95" Type="http://schemas.openxmlformats.org/officeDocument/2006/relationships/customXml" Target="../ink/ink686.xml"/><Relationship Id="rId160" Type="http://schemas.openxmlformats.org/officeDocument/2006/relationships/image" Target="../media/image589.png"/><Relationship Id="rId216" Type="http://schemas.openxmlformats.org/officeDocument/2006/relationships/image" Target="../media/image618.png"/><Relationship Id="rId423" Type="http://schemas.openxmlformats.org/officeDocument/2006/relationships/customXml" Target="../ink/ink850.xml"/><Relationship Id="rId258" Type="http://schemas.openxmlformats.org/officeDocument/2006/relationships/image" Target="../media/image639.png"/><Relationship Id="rId22" Type="http://schemas.openxmlformats.org/officeDocument/2006/relationships/image" Target="../media/image520.png"/><Relationship Id="rId64" Type="http://schemas.openxmlformats.org/officeDocument/2006/relationships/image" Target="../media/image541.png"/><Relationship Id="rId118" Type="http://schemas.openxmlformats.org/officeDocument/2006/relationships/image" Target="../media/image568.png"/><Relationship Id="rId325" Type="http://schemas.openxmlformats.org/officeDocument/2006/relationships/customXml" Target="../ink/ink801.xml"/><Relationship Id="rId367" Type="http://schemas.openxmlformats.org/officeDocument/2006/relationships/customXml" Target="../ink/ink822.xml"/><Relationship Id="rId171" Type="http://schemas.openxmlformats.org/officeDocument/2006/relationships/customXml" Target="../ink/ink724.xml"/><Relationship Id="rId227" Type="http://schemas.openxmlformats.org/officeDocument/2006/relationships/customXml" Target="../ink/ink752.xml"/><Relationship Id="rId269" Type="http://schemas.openxmlformats.org/officeDocument/2006/relationships/customXml" Target="../ink/ink773.xml"/><Relationship Id="rId434" Type="http://schemas.openxmlformats.org/officeDocument/2006/relationships/image" Target="../media/image727.png"/><Relationship Id="rId33" Type="http://schemas.openxmlformats.org/officeDocument/2006/relationships/customXml" Target="../ink/ink655.xml"/><Relationship Id="rId129" Type="http://schemas.openxmlformats.org/officeDocument/2006/relationships/customXml" Target="../ink/ink703.xml"/><Relationship Id="rId280" Type="http://schemas.openxmlformats.org/officeDocument/2006/relationships/image" Target="../media/image650.png"/><Relationship Id="rId336" Type="http://schemas.openxmlformats.org/officeDocument/2006/relationships/image" Target="../media/image678.png"/><Relationship Id="rId75" Type="http://schemas.openxmlformats.org/officeDocument/2006/relationships/customXml" Target="../ink/ink676.xml"/><Relationship Id="rId140" Type="http://schemas.openxmlformats.org/officeDocument/2006/relationships/image" Target="../media/image579.png"/><Relationship Id="rId182" Type="http://schemas.openxmlformats.org/officeDocument/2006/relationships/image" Target="../media/image600.png"/><Relationship Id="rId378" Type="http://schemas.openxmlformats.org/officeDocument/2006/relationships/image" Target="../media/image699.png"/><Relationship Id="rId403" Type="http://schemas.openxmlformats.org/officeDocument/2006/relationships/customXml" Target="../ink/ink840.xml"/><Relationship Id="rId6" Type="http://schemas.openxmlformats.org/officeDocument/2006/relationships/image" Target="../media/image512.png"/><Relationship Id="rId238" Type="http://schemas.openxmlformats.org/officeDocument/2006/relationships/image" Target="../media/image629.png"/><Relationship Id="rId445" Type="http://schemas.openxmlformats.org/officeDocument/2006/relationships/customXml" Target="../ink/ink861.xml"/><Relationship Id="rId291" Type="http://schemas.openxmlformats.org/officeDocument/2006/relationships/customXml" Target="../ink/ink784.xml"/><Relationship Id="rId305" Type="http://schemas.openxmlformats.org/officeDocument/2006/relationships/customXml" Target="../ink/ink791.xml"/><Relationship Id="rId347" Type="http://schemas.openxmlformats.org/officeDocument/2006/relationships/customXml" Target="../ink/ink8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AAE473A-2DA0-244C-BB52-DF2478C08B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41248" y="713232"/>
            <a:ext cx="5154168" cy="1197864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3700" dirty="0"/>
              <a:t>Binary Trees</a:t>
            </a:r>
          </a:p>
        </p:txBody>
      </p:sp>
      <p:cxnSp>
        <p:nvCxnSpPr>
          <p:cNvPr id="72720" name="Straight Connector 146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BBB7B57-39EF-CC43-A448-1D1668385A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1248" y="2048256"/>
            <a:ext cx="5154168" cy="4123944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Data Structures and Problem Solving 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COMP232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Dickinson College</a:t>
            </a:r>
          </a:p>
          <a:p>
            <a:pPr algn="l">
              <a:defRPr/>
            </a:pPr>
            <a:endParaRPr lang="en-US" sz="2200" dirty="0"/>
          </a:p>
          <a:p>
            <a:pPr algn="l">
              <a:defRPr/>
            </a:pPr>
            <a:endParaRPr lang="en-US" sz="2200" dirty="0"/>
          </a:p>
          <a:p>
            <a:pPr algn="l">
              <a:defRPr/>
            </a:pPr>
            <a:r>
              <a:rPr lang="en-US" sz="2200" dirty="0"/>
              <a:t>Slides adapted by John MacCormick </a:t>
            </a:r>
            <a:r>
              <a:rPr lang="en-US" sz="2200"/>
              <a:t>from material created </a:t>
            </a:r>
            <a:r>
              <a:rPr lang="en-US" sz="2200" dirty="0"/>
              <a:t>by Professor </a:t>
            </a:r>
            <a:r>
              <a:rPr lang="en-US" sz="2200"/>
              <a:t>Grant Braught, </a:t>
            </a:r>
            <a:r>
              <a:rPr lang="en-US" sz="2200" dirty="0"/>
              <a:t>with additions by Professor Farhan Siddiqui</a:t>
            </a:r>
          </a:p>
          <a:p>
            <a:pPr algn="l">
              <a:defRPr/>
            </a:pPr>
            <a:endParaRPr lang="en-US" sz="2200" dirty="0"/>
          </a:p>
        </p:txBody>
      </p:sp>
      <p:pic>
        <p:nvPicPr>
          <p:cNvPr id="72714" name="Picture 72713">
            <a:extLst>
              <a:ext uri="{FF2B5EF4-FFF2-40B4-BE49-F238E27FC236}">
                <a16:creationId xmlns:a16="http://schemas.microsoft.com/office/drawing/2014/main" id="{717B55F9-4793-441F-A252-65B7430A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696891" y="10"/>
            <a:ext cx="54951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7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83D828-7675-1B44-863B-05FA89F04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50" y="2017951"/>
            <a:ext cx="7834313" cy="31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7751EB-E65E-8847-AAC2-F1AD2DAA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25" y="1690688"/>
            <a:ext cx="7648575" cy="3074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B482208B-257A-5549-A1AA-18C5571954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943099"/>
                <a:ext cx="3995738" cy="42862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Arity/Degree/Order of a tree: Maximum number of children its nodes can have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Nodes of a 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ary</a:t>
                </a:r>
                <a:r>
                  <a:rPr lang="en-US" sz="2400" dirty="0"/>
                  <a:t>” tree can each have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children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(Binary trees have at most 2 children)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B482208B-257A-5549-A1AA-18C557195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943099"/>
                <a:ext cx="3995738" cy="4286251"/>
              </a:xfrm>
              <a:prstGeom prst="rect">
                <a:avLst/>
              </a:prstGeom>
              <a:blipFill>
                <a:blip r:embed="rId3"/>
                <a:stretch>
                  <a:fillRect l="-1982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BDAB62-DE44-8543-8D92-F3BAE33AC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51" y="2197100"/>
            <a:ext cx="6465898" cy="28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5BD22-0CF4-6A49-86FE-79103B7AF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688" y="2240756"/>
            <a:ext cx="7956550" cy="31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8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19E719-45CF-BE43-9604-91D9E469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12" y="2212499"/>
            <a:ext cx="7419975" cy="29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1499-96F8-B746-A672-21848CE1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1F15AB-A8D9-A648-98C7-7BFD9AC3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560" y="2100676"/>
            <a:ext cx="5589578" cy="3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36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CA70035-5631-6048-AB49-A4EE6D910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Recursive View of Binary Trees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75E86CE-FD36-BD49-973C-A6845457D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Binary trees have a recursive structure.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For any node in the tree, its left and right children (if any) are the root of a smaller binary tree.</a:t>
            </a:r>
          </a:p>
        </p:txBody>
      </p:sp>
      <p:sp>
        <p:nvSpPr>
          <p:cNvPr id="14343" name="Text Box 18">
            <a:extLst>
              <a:ext uri="{FF2B5EF4-FFF2-40B4-BE49-F238E27FC236}">
                <a16:creationId xmlns:a16="http://schemas.microsoft.com/office/drawing/2014/main" id="{B9C46AFB-D12E-0A4A-8918-62687B5E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47" y="4486703"/>
            <a:ext cx="16610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8960B1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87EB2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58A88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47D70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left sub-tree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of a</a:t>
            </a:r>
          </a:p>
        </p:txBody>
      </p:sp>
      <p:sp>
        <p:nvSpPr>
          <p:cNvPr id="14344" name="Text Box 19">
            <a:extLst>
              <a:ext uri="{FF2B5EF4-FFF2-40B4-BE49-F238E27FC236}">
                <a16:creationId xmlns:a16="http://schemas.microsoft.com/office/drawing/2014/main" id="{606CF9B6-026C-1344-ADF3-CEFF4937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481" y="3953303"/>
            <a:ext cx="18325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8960B1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87EB2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58A88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47D70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8753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right sub-tree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of a</a:t>
            </a:r>
          </a:p>
        </p:txBody>
      </p:sp>
      <p:grpSp>
        <p:nvGrpSpPr>
          <p:cNvPr id="90116" name="Group 90115">
            <a:extLst>
              <a:ext uri="{FF2B5EF4-FFF2-40B4-BE49-F238E27FC236}">
                <a16:creationId xmlns:a16="http://schemas.microsoft.com/office/drawing/2014/main" id="{39B6291D-5E8B-4D33-82F1-D677D6F0F951}"/>
              </a:ext>
            </a:extLst>
          </p:cNvPr>
          <p:cNvGrpSpPr/>
          <p:nvPr/>
        </p:nvGrpSpPr>
        <p:grpSpPr>
          <a:xfrm>
            <a:off x="4201611" y="4597337"/>
            <a:ext cx="2278800" cy="2143440"/>
            <a:chOff x="4201611" y="4597337"/>
            <a:chExt cx="2278800" cy="21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0112" name="Ink 90111">
                  <a:extLst>
                    <a:ext uri="{FF2B5EF4-FFF2-40B4-BE49-F238E27FC236}">
                      <a16:creationId xmlns:a16="http://schemas.microsoft.com/office/drawing/2014/main" id="{2D6BD2DC-7EA3-4D1C-80E5-92234D67B848}"/>
                    </a:ext>
                  </a:extLst>
                </p14:cNvPr>
                <p14:cNvContentPartPr/>
                <p14:nvPr/>
              </p14:nvContentPartPr>
              <p14:xfrm>
                <a:off x="4779771" y="4597337"/>
                <a:ext cx="1700640" cy="2143440"/>
              </p14:xfrm>
            </p:contentPart>
          </mc:Choice>
          <mc:Fallback xmlns="">
            <p:pic>
              <p:nvPicPr>
                <p:cNvPr id="90112" name="Ink 90111">
                  <a:extLst>
                    <a:ext uri="{FF2B5EF4-FFF2-40B4-BE49-F238E27FC236}">
                      <a16:creationId xmlns:a16="http://schemas.microsoft.com/office/drawing/2014/main" id="{2D6BD2DC-7EA3-4D1C-80E5-92234D67B8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70771" y="4588697"/>
                  <a:ext cx="1718280" cy="21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0113" name="Ink 90112">
                  <a:extLst>
                    <a:ext uri="{FF2B5EF4-FFF2-40B4-BE49-F238E27FC236}">
                      <a16:creationId xmlns:a16="http://schemas.microsoft.com/office/drawing/2014/main" id="{F15D74EB-31A9-4178-AF91-B31443278D98}"/>
                    </a:ext>
                  </a:extLst>
                </p14:cNvPr>
                <p14:cNvContentPartPr/>
                <p14:nvPr/>
              </p14:nvContentPartPr>
              <p14:xfrm>
                <a:off x="4201611" y="5185577"/>
                <a:ext cx="553320" cy="480240"/>
              </p14:xfrm>
            </p:contentPart>
          </mc:Choice>
          <mc:Fallback xmlns="">
            <p:pic>
              <p:nvPicPr>
                <p:cNvPr id="90113" name="Ink 90112">
                  <a:extLst>
                    <a:ext uri="{FF2B5EF4-FFF2-40B4-BE49-F238E27FC236}">
                      <a16:creationId xmlns:a16="http://schemas.microsoft.com/office/drawing/2014/main" id="{F15D74EB-31A9-4178-AF91-B31443278D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92971" y="5176577"/>
                  <a:ext cx="57096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119" name="Group 90118">
            <a:extLst>
              <a:ext uri="{FF2B5EF4-FFF2-40B4-BE49-F238E27FC236}">
                <a16:creationId xmlns:a16="http://schemas.microsoft.com/office/drawing/2014/main" id="{D51FF0C7-D4D4-4017-8B17-AA4828F81969}"/>
              </a:ext>
            </a:extLst>
          </p:cNvPr>
          <p:cNvGrpSpPr/>
          <p:nvPr/>
        </p:nvGrpSpPr>
        <p:grpSpPr>
          <a:xfrm>
            <a:off x="6432891" y="4586897"/>
            <a:ext cx="1753920" cy="1346400"/>
            <a:chOff x="6432891" y="4586897"/>
            <a:chExt cx="1753920" cy="13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0117" name="Ink 90116">
                  <a:extLst>
                    <a:ext uri="{FF2B5EF4-FFF2-40B4-BE49-F238E27FC236}">
                      <a16:creationId xmlns:a16="http://schemas.microsoft.com/office/drawing/2014/main" id="{BAD397D9-C4F2-4766-9D70-D084D91E37D2}"/>
                    </a:ext>
                  </a:extLst>
                </p14:cNvPr>
                <p14:cNvContentPartPr/>
                <p14:nvPr/>
              </p14:nvContentPartPr>
              <p14:xfrm>
                <a:off x="6432891" y="4586897"/>
                <a:ext cx="1206000" cy="1346400"/>
              </p14:xfrm>
            </p:contentPart>
          </mc:Choice>
          <mc:Fallback xmlns="">
            <p:pic>
              <p:nvPicPr>
                <p:cNvPr id="90117" name="Ink 90116">
                  <a:extLst>
                    <a:ext uri="{FF2B5EF4-FFF2-40B4-BE49-F238E27FC236}">
                      <a16:creationId xmlns:a16="http://schemas.microsoft.com/office/drawing/2014/main" id="{BAD397D9-C4F2-4766-9D70-D084D91E37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24251" y="4578257"/>
                  <a:ext cx="1223640" cy="13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0118" name="Ink 90117">
                  <a:extLst>
                    <a:ext uri="{FF2B5EF4-FFF2-40B4-BE49-F238E27FC236}">
                      <a16:creationId xmlns:a16="http://schemas.microsoft.com/office/drawing/2014/main" id="{01AE3D30-F653-491F-9BB5-61D7C15802A0}"/>
                    </a:ext>
                  </a:extLst>
                </p14:cNvPr>
                <p14:cNvContentPartPr/>
                <p14:nvPr/>
              </p14:nvContentPartPr>
              <p14:xfrm>
                <a:off x="7592451" y="4702817"/>
                <a:ext cx="594360" cy="416880"/>
              </p14:xfrm>
            </p:contentPart>
          </mc:Choice>
          <mc:Fallback xmlns="">
            <p:pic>
              <p:nvPicPr>
                <p:cNvPr id="90118" name="Ink 90117">
                  <a:extLst>
                    <a:ext uri="{FF2B5EF4-FFF2-40B4-BE49-F238E27FC236}">
                      <a16:creationId xmlns:a16="http://schemas.microsoft.com/office/drawing/2014/main" id="{01AE3D30-F653-491F-9BB5-61D7C15802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83451" y="4694177"/>
                  <a:ext cx="612000" cy="43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125" name="Group 90124">
            <a:extLst>
              <a:ext uri="{FF2B5EF4-FFF2-40B4-BE49-F238E27FC236}">
                <a16:creationId xmlns:a16="http://schemas.microsoft.com/office/drawing/2014/main" id="{327171F1-94B7-49C6-86C0-1A677FC054C2}"/>
              </a:ext>
            </a:extLst>
          </p:cNvPr>
          <p:cNvGrpSpPr/>
          <p:nvPr/>
        </p:nvGrpSpPr>
        <p:grpSpPr>
          <a:xfrm>
            <a:off x="4962651" y="4117097"/>
            <a:ext cx="2360520" cy="2522880"/>
            <a:chOff x="4962651" y="4117097"/>
            <a:chExt cx="2360520" cy="25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A6D6833-8512-4339-A4FC-72D09FBD1FCE}"/>
                    </a:ext>
                  </a:extLst>
                </p14:cNvPr>
                <p14:cNvContentPartPr/>
                <p14:nvPr/>
              </p14:nvContentPartPr>
              <p14:xfrm>
                <a:off x="5990811" y="4117097"/>
                <a:ext cx="406800" cy="42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A6D6833-8512-4339-A4FC-72D09FBD1F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81811" y="4108097"/>
                  <a:ext cx="424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606A7D-E205-4470-9038-5687DB1DC37C}"/>
                    </a:ext>
                  </a:extLst>
                </p14:cNvPr>
                <p14:cNvContentPartPr/>
                <p14:nvPr/>
              </p14:nvContentPartPr>
              <p14:xfrm>
                <a:off x="6137331" y="4292057"/>
                <a:ext cx="105480" cy="131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606A7D-E205-4470-9038-5687DB1DC3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28331" y="4283417"/>
                  <a:ext cx="12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47CD5B-817D-4EFE-9E89-6A6B133F658B}"/>
                    </a:ext>
                  </a:extLst>
                </p14:cNvPr>
                <p14:cNvContentPartPr/>
                <p14:nvPr/>
              </p14:nvContentPartPr>
              <p14:xfrm>
                <a:off x="5863011" y="4568897"/>
                <a:ext cx="209880" cy="343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47CD5B-817D-4EFE-9E89-6A6B133F658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54011" y="4560257"/>
                  <a:ext cx="227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2DA3C2-0BF6-4167-A008-C5B064898DCB}"/>
                    </a:ext>
                  </a:extLst>
                </p14:cNvPr>
                <p14:cNvContentPartPr/>
                <p14:nvPr/>
              </p14:nvContentPartPr>
              <p14:xfrm>
                <a:off x="6304731" y="4476017"/>
                <a:ext cx="356040" cy="298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2DA3C2-0BF6-4167-A008-C5B064898D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96091" y="4467017"/>
                  <a:ext cx="373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B5C0DB-13B9-4D10-8C98-D35D7429D03E}"/>
                    </a:ext>
                  </a:extLst>
                </p14:cNvPr>
                <p14:cNvContentPartPr/>
                <p14:nvPr/>
              </p14:nvContentPartPr>
              <p14:xfrm>
                <a:off x="5661051" y="4920257"/>
                <a:ext cx="303840" cy="32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B5C0DB-13B9-4D10-8C98-D35D7429D0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52411" y="4911617"/>
                  <a:ext cx="321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659F9C-C79E-413C-96B6-B8CCA053FEFA}"/>
                    </a:ext>
                  </a:extLst>
                </p14:cNvPr>
                <p14:cNvContentPartPr/>
                <p14:nvPr/>
              </p14:nvContentPartPr>
              <p14:xfrm>
                <a:off x="5738451" y="4995497"/>
                <a:ext cx="79200" cy="16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659F9C-C79E-413C-96B6-B8CCA053FE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29451" y="4986497"/>
                  <a:ext cx="9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E0D4FC-D4A8-4D88-AEDC-32100540F004}"/>
                    </a:ext>
                  </a:extLst>
                </p14:cNvPr>
                <p14:cNvContentPartPr/>
                <p14:nvPr/>
              </p14:nvContentPartPr>
              <p14:xfrm>
                <a:off x="6676971" y="4933217"/>
                <a:ext cx="116280" cy="14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E0D4FC-D4A8-4D88-AEDC-32100540F0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67971" y="4924217"/>
                  <a:ext cx="13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D48CCB-8732-4A34-92B9-F1F662B602AA}"/>
                    </a:ext>
                  </a:extLst>
                </p14:cNvPr>
                <p14:cNvContentPartPr/>
                <p14:nvPr/>
              </p14:nvContentPartPr>
              <p14:xfrm>
                <a:off x="6584811" y="4821617"/>
                <a:ext cx="319680" cy="41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D48CCB-8732-4A34-92B9-F1F662B602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75811" y="4812617"/>
                  <a:ext cx="3373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ECEE59-879B-4EB6-9E22-D7C41F016EB5}"/>
                    </a:ext>
                  </a:extLst>
                </p14:cNvPr>
                <p14:cNvContentPartPr/>
                <p14:nvPr/>
              </p14:nvContentPartPr>
              <p14:xfrm>
                <a:off x="5539371" y="5229857"/>
                <a:ext cx="173520" cy="42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ECEE59-879B-4EB6-9E22-D7C41F016E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30371" y="5221217"/>
                  <a:ext cx="191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2BD306-B5B7-4E15-B7EC-42CDEEB0EEA2}"/>
                    </a:ext>
                  </a:extLst>
                </p14:cNvPr>
                <p14:cNvContentPartPr/>
                <p14:nvPr/>
              </p14:nvContentPartPr>
              <p14:xfrm>
                <a:off x="5930331" y="5198897"/>
                <a:ext cx="154080" cy="261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2BD306-B5B7-4E15-B7EC-42CDEEB0EE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21331" y="5189897"/>
                  <a:ext cx="171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D30EF1-6062-4D33-8D4D-6EA7BE152BA9}"/>
                    </a:ext>
                  </a:extLst>
                </p14:cNvPr>
                <p14:cNvContentPartPr/>
                <p14:nvPr/>
              </p14:nvContentPartPr>
              <p14:xfrm>
                <a:off x="5267211" y="5565017"/>
                <a:ext cx="374040" cy="34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D30EF1-6062-4D33-8D4D-6EA7BE152B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58211" y="5556017"/>
                  <a:ext cx="391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CF6AA5-2E76-443F-A8C7-F0A3CFE3B3C5}"/>
                    </a:ext>
                  </a:extLst>
                </p14:cNvPr>
                <p14:cNvContentPartPr/>
                <p14:nvPr/>
              </p14:nvContentPartPr>
              <p14:xfrm>
                <a:off x="5956251" y="5442977"/>
                <a:ext cx="246240" cy="34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CF6AA5-2E76-443F-A8C7-F0A3CFE3B3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47251" y="5434337"/>
                  <a:ext cx="263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B3ADEB-5D5C-4B44-9F8E-FAE204D55670}"/>
                    </a:ext>
                  </a:extLst>
                </p14:cNvPr>
                <p14:cNvContentPartPr/>
                <p14:nvPr/>
              </p14:nvContentPartPr>
              <p14:xfrm>
                <a:off x="6681651" y="5242097"/>
                <a:ext cx="57240" cy="24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B3ADEB-5D5C-4B44-9F8E-FAE204D5567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73011" y="5233457"/>
                  <a:ext cx="74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76B4A1-04E3-4C25-9992-1E82D78364D5}"/>
                    </a:ext>
                  </a:extLst>
                </p14:cNvPr>
                <p14:cNvContentPartPr/>
                <p14:nvPr/>
              </p14:nvContentPartPr>
              <p14:xfrm>
                <a:off x="6905211" y="5221217"/>
                <a:ext cx="191880" cy="212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76B4A1-04E3-4C25-9992-1E82D78364D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96571" y="5212217"/>
                  <a:ext cx="209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D47827-FCBC-42C0-8C74-906440A515D8}"/>
                    </a:ext>
                  </a:extLst>
                </p14:cNvPr>
                <p14:cNvContentPartPr/>
                <p14:nvPr/>
              </p14:nvContentPartPr>
              <p14:xfrm>
                <a:off x="6563571" y="5449817"/>
                <a:ext cx="265320" cy="27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D47827-FCBC-42C0-8C74-906440A515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4931" y="5441177"/>
                  <a:ext cx="282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E65B5D-F994-4C41-BB56-90E836FCEA75}"/>
                    </a:ext>
                  </a:extLst>
                </p14:cNvPr>
                <p14:cNvContentPartPr/>
                <p14:nvPr/>
              </p14:nvContentPartPr>
              <p14:xfrm>
                <a:off x="7043091" y="5408057"/>
                <a:ext cx="280080" cy="29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E65B5D-F994-4C41-BB56-90E836FCEA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34451" y="5399417"/>
                  <a:ext cx="297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AA96A3-1E59-4DC1-BDCA-47A05E869208}"/>
                    </a:ext>
                  </a:extLst>
                </p14:cNvPr>
                <p14:cNvContentPartPr/>
                <p14:nvPr/>
              </p14:nvContentPartPr>
              <p14:xfrm>
                <a:off x="5172891" y="5917457"/>
                <a:ext cx="200160" cy="39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AA96A3-1E59-4DC1-BDCA-47A05E86920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64251" y="5908457"/>
                  <a:ext cx="2178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99A9BD-C149-4420-A846-F822E6D8762B}"/>
                    </a:ext>
                  </a:extLst>
                </p14:cNvPr>
                <p14:cNvContentPartPr/>
                <p14:nvPr/>
              </p14:nvContentPartPr>
              <p14:xfrm>
                <a:off x="5538291" y="5913137"/>
                <a:ext cx="187560" cy="296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99A9BD-C149-4420-A846-F822E6D876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29291" y="5904137"/>
                  <a:ext cx="205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336" name="Ink 14335">
                  <a:extLst>
                    <a:ext uri="{FF2B5EF4-FFF2-40B4-BE49-F238E27FC236}">
                      <a16:creationId xmlns:a16="http://schemas.microsoft.com/office/drawing/2014/main" id="{234BC726-095E-4BDE-8366-109F54D5A32B}"/>
                    </a:ext>
                  </a:extLst>
                </p14:cNvPr>
                <p14:cNvContentPartPr/>
                <p14:nvPr/>
              </p14:nvContentPartPr>
              <p14:xfrm>
                <a:off x="4962651" y="6279617"/>
                <a:ext cx="349200" cy="360360"/>
              </p14:xfrm>
            </p:contentPart>
          </mc:Choice>
          <mc:Fallback xmlns="">
            <p:pic>
              <p:nvPicPr>
                <p:cNvPr id="14336" name="Ink 14335">
                  <a:extLst>
                    <a:ext uri="{FF2B5EF4-FFF2-40B4-BE49-F238E27FC236}">
                      <a16:creationId xmlns:a16="http://schemas.microsoft.com/office/drawing/2014/main" id="{234BC726-095E-4BDE-8366-109F54D5A3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54011" y="6270617"/>
                  <a:ext cx="366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337" name="Ink 14336">
                  <a:extLst>
                    <a:ext uri="{FF2B5EF4-FFF2-40B4-BE49-F238E27FC236}">
                      <a16:creationId xmlns:a16="http://schemas.microsoft.com/office/drawing/2014/main" id="{83BB8A6B-5413-43E7-A12B-E29A4FA6CCF4}"/>
                    </a:ext>
                  </a:extLst>
                </p14:cNvPr>
                <p14:cNvContentPartPr/>
                <p14:nvPr/>
              </p14:nvContentPartPr>
              <p14:xfrm>
                <a:off x="5601651" y="6215897"/>
                <a:ext cx="248760" cy="282240"/>
              </p14:xfrm>
            </p:contentPart>
          </mc:Choice>
          <mc:Fallback xmlns="">
            <p:pic>
              <p:nvPicPr>
                <p:cNvPr id="14337" name="Ink 14336">
                  <a:extLst>
                    <a:ext uri="{FF2B5EF4-FFF2-40B4-BE49-F238E27FC236}">
                      <a16:creationId xmlns:a16="http://schemas.microsoft.com/office/drawing/2014/main" id="{83BB8A6B-5413-43E7-A12B-E29A4FA6CC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3011" y="6207257"/>
                  <a:ext cx="266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338" name="Ink 14337">
                  <a:extLst>
                    <a:ext uri="{FF2B5EF4-FFF2-40B4-BE49-F238E27FC236}">
                      <a16:creationId xmlns:a16="http://schemas.microsoft.com/office/drawing/2014/main" id="{5336C6A7-BA92-4283-A131-4D3810B57298}"/>
                    </a:ext>
                  </a:extLst>
                </p14:cNvPr>
                <p14:cNvContentPartPr/>
                <p14:nvPr/>
              </p14:nvContentPartPr>
              <p14:xfrm>
                <a:off x="6165051" y="5764817"/>
                <a:ext cx="18000" cy="447120"/>
              </p14:xfrm>
            </p:contentPart>
          </mc:Choice>
          <mc:Fallback xmlns="">
            <p:pic>
              <p:nvPicPr>
                <p:cNvPr id="14338" name="Ink 14337">
                  <a:extLst>
                    <a:ext uri="{FF2B5EF4-FFF2-40B4-BE49-F238E27FC236}">
                      <a16:creationId xmlns:a16="http://schemas.microsoft.com/office/drawing/2014/main" id="{5336C6A7-BA92-4283-A131-4D3810B572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56411" y="5756177"/>
                  <a:ext cx="356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339" name="Ink 14338">
                  <a:extLst>
                    <a:ext uri="{FF2B5EF4-FFF2-40B4-BE49-F238E27FC236}">
                      <a16:creationId xmlns:a16="http://schemas.microsoft.com/office/drawing/2014/main" id="{9E67C0AF-3F9D-4E2D-AD39-9B22961F26FB}"/>
                    </a:ext>
                  </a:extLst>
                </p14:cNvPr>
                <p14:cNvContentPartPr/>
                <p14:nvPr/>
              </p14:nvContentPartPr>
              <p14:xfrm>
                <a:off x="6100611" y="6168377"/>
                <a:ext cx="240840" cy="307440"/>
              </p14:xfrm>
            </p:contentPart>
          </mc:Choice>
          <mc:Fallback xmlns="">
            <p:pic>
              <p:nvPicPr>
                <p:cNvPr id="14339" name="Ink 14338">
                  <a:extLst>
                    <a:ext uri="{FF2B5EF4-FFF2-40B4-BE49-F238E27FC236}">
                      <a16:creationId xmlns:a16="http://schemas.microsoft.com/office/drawing/2014/main" id="{9E67C0AF-3F9D-4E2D-AD39-9B22961F26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91971" y="6159377"/>
                  <a:ext cx="258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362" name="Ink 14361">
                  <a:extLst>
                    <a:ext uri="{FF2B5EF4-FFF2-40B4-BE49-F238E27FC236}">
                      <a16:creationId xmlns:a16="http://schemas.microsoft.com/office/drawing/2014/main" id="{0DA65476-700E-47F1-A0F2-333A12C1E464}"/>
                    </a:ext>
                  </a:extLst>
                </p14:cNvPr>
                <p14:cNvContentPartPr/>
                <p14:nvPr/>
              </p14:nvContentPartPr>
              <p14:xfrm>
                <a:off x="5128971" y="6366017"/>
                <a:ext cx="86400" cy="157680"/>
              </p14:xfrm>
            </p:contentPart>
          </mc:Choice>
          <mc:Fallback xmlns="">
            <p:pic>
              <p:nvPicPr>
                <p:cNvPr id="14362" name="Ink 14361">
                  <a:extLst>
                    <a:ext uri="{FF2B5EF4-FFF2-40B4-BE49-F238E27FC236}">
                      <a16:creationId xmlns:a16="http://schemas.microsoft.com/office/drawing/2014/main" id="{0DA65476-700E-47F1-A0F2-333A12C1E4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20331" y="6357017"/>
                  <a:ext cx="104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363" name="Ink 14362">
                  <a:extLst>
                    <a:ext uri="{FF2B5EF4-FFF2-40B4-BE49-F238E27FC236}">
                      <a16:creationId xmlns:a16="http://schemas.microsoft.com/office/drawing/2014/main" id="{8C20A521-487F-405B-95B5-ED228EA85848}"/>
                    </a:ext>
                  </a:extLst>
                </p14:cNvPr>
                <p14:cNvContentPartPr/>
                <p14:nvPr/>
              </p14:nvContentPartPr>
              <p14:xfrm>
                <a:off x="5712171" y="6328937"/>
                <a:ext cx="9720" cy="105840"/>
              </p14:xfrm>
            </p:contentPart>
          </mc:Choice>
          <mc:Fallback xmlns="">
            <p:pic>
              <p:nvPicPr>
                <p:cNvPr id="14363" name="Ink 14362">
                  <a:extLst>
                    <a:ext uri="{FF2B5EF4-FFF2-40B4-BE49-F238E27FC236}">
                      <a16:creationId xmlns:a16="http://schemas.microsoft.com/office/drawing/2014/main" id="{8C20A521-487F-405B-95B5-ED228EA8584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03171" y="6320297"/>
                  <a:ext cx="2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364" name="Ink 14363">
                  <a:extLst>
                    <a:ext uri="{FF2B5EF4-FFF2-40B4-BE49-F238E27FC236}">
                      <a16:creationId xmlns:a16="http://schemas.microsoft.com/office/drawing/2014/main" id="{7362202B-A78D-4DA4-93C8-90F324BA84F0}"/>
                    </a:ext>
                  </a:extLst>
                </p14:cNvPr>
                <p14:cNvContentPartPr/>
                <p14:nvPr/>
              </p14:nvContentPartPr>
              <p14:xfrm>
                <a:off x="5703891" y="6271337"/>
                <a:ext cx="360" cy="7560"/>
              </p14:xfrm>
            </p:contentPart>
          </mc:Choice>
          <mc:Fallback xmlns="">
            <p:pic>
              <p:nvPicPr>
                <p:cNvPr id="14364" name="Ink 14363">
                  <a:extLst>
                    <a:ext uri="{FF2B5EF4-FFF2-40B4-BE49-F238E27FC236}">
                      <a16:creationId xmlns:a16="http://schemas.microsoft.com/office/drawing/2014/main" id="{7362202B-A78D-4DA4-93C8-90F324BA84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94891" y="6262697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365" name="Ink 14364">
                  <a:extLst>
                    <a:ext uri="{FF2B5EF4-FFF2-40B4-BE49-F238E27FC236}">
                      <a16:creationId xmlns:a16="http://schemas.microsoft.com/office/drawing/2014/main" id="{9350A301-C546-4CE7-9808-7ADC264F4604}"/>
                    </a:ext>
                  </a:extLst>
                </p14:cNvPr>
                <p14:cNvContentPartPr/>
                <p14:nvPr/>
              </p14:nvContentPartPr>
              <p14:xfrm>
                <a:off x="6159651" y="6304817"/>
                <a:ext cx="75240" cy="140760"/>
              </p14:xfrm>
            </p:contentPart>
          </mc:Choice>
          <mc:Fallback xmlns="">
            <p:pic>
              <p:nvPicPr>
                <p:cNvPr id="14365" name="Ink 14364">
                  <a:extLst>
                    <a:ext uri="{FF2B5EF4-FFF2-40B4-BE49-F238E27FC236}">
                      <a16:creationId xmlns:a16="http://schemas.microsoft.com/office/drawing/2014/main" id="{9350A301-C546-4CE7-9808-7ADC264F46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50651" y="6295817"/>
                  <a:ext cx="9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366" name="Ink 14365">
                  <a:extLst>
                    <a:ext uri="{FF2B5EF4-FFF2-40B4-BE49-F238E27FC236}">
                      <a16:creationId xmlns:a16="http://schemas.microsoft.com/office/drawing/2014/main" id="{D441939C-F453-4BA0-A311-4F855072ACBE}"/>
                    </a:ext>
                  </a:extLst>
                </p14:cNvPr>
                <p14:cNvContentPartPr/>
                <p14:nvPr/>
              </p14:nvContentPartPr>
              <p14:xfrm>
                <a:off x="6243531" y="6224537"/>
                <a:ext cx="360" cy="10080"/>
              </p14:xfrm>
            </p:contentPart>
          </mc:Choice>
          <mc:Fallback xmlns="">
            <p:pic>
              <p:nvPicPr>
                <p:cNvPr id="14366" name="Ink 14365">
                  <a:extLst>
                    <a:ext uri="{FF2B5EF4-FFF2-40B4-BE49-F238E27FC236}">
                      <a16:creationId xmlns:a16="http://schemas.microsoft.com/office/drawing/2014/main" id="{D441939C-F453-4BA0-A311-4F855072AC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34891" y="6215537"/>
                  <a:ext cx="18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0120" name="Ink 90119">
                  <a:extLst>
                    <a:ext uri="{FF2B5EF4-FFF2-40B4-BE49-F238E27FC236}">
                      <a16:creationId xmlns:a16="http://schemas.microsoft.com/office/drawing/2014/main" id="{AC01913D-59F1-4AA1-B16E-96AAEA8C4FCA}"/>
                    </a:ext>
                  </a:extLst>
                </p14:cNvPr>
                <p14:cNvContentPartPr/>
                <p14:nvPr/>
              </p14:nvContentPartPr>
              <p14:xfrm>
                <a:off x="7130571" y="5433257"/>
                <a:ext cx="79920" cy="197640"/>
              </p14:xfrm>
            </p:contentPart>
          </mc:Choice>
          <mc:Fallback xmlns="">
            <p:pic>
              <p:nvPicPr>
                <p:cNvPr id="90120" name="Ink 90119">
                  <a:extLst>
                    <a:ext uri="{FF2B5EF4-FFF2-40B4-BE49-F238E27FC236}">
                      <a16:creationId xmlns:a16="http://schemas.microsoft.com/office/drawing/2014/main" id="{AC01913D-59F1-4AA1-B16E-96AAEA8C4F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21931" y="5424617"/>
                  <a:ext cx="9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0121" name="Ink 90120">
                  <a:extLst>
                    <a:ext uri="{FF2B5EF4-FFF2-40B4-BE49-F238E27FC236}">
                      <a16:creationId xmlns:a16="http://schemas.microsoft.com/office/drawing/2014/main" id="{3D9153A7-AAE3-4793-A04A-6D76521C9D75}"/>
                    </a:ext>
                  </a:extLst>
                </p14:cNvPr>
                <p14:cNvContentPartPr/>
                <p14:nvPr/>
              </p14:nvContentPartPr>
              <p14:xfrm>
                <a:off x="6627651" y="5510297"/>
                <a:ext cx="87480" cy="139680"/>
              </p14:xfrm>
            </p:contentPart>
          </mc:Choice>
          <mc:Fallback xmlns="">
            <p:pic>
              <p:nvPicPr>
                <p:cNvPr id="90121" name="Ink 90120">
                  <a:extLst>
                    <a:ext uri="{FF2B5EF4-FFF2-40B4-BE49-F238E27FC236}">
                      <a16:creationId xmlns:a16="http://schemas.microsoft.com/office/drawing/2014/main" id="{3D9153A7-AAE3-4793-A04A-6D76521C9D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9011" y="5501657"/>
                  <a:ext cx="105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0122" name="Ink 90121">
                  <a:extLst>
                    <a:ext uri="{FF2B5EF4-FFF2-40B4-BE49-F238E27FC236}">
                      <a16:creationId xmlns:a16="http://schemas.microsoft.com/office/drawing/2014/main" id="{8F6F8B60-88EF-4FBF-A8AE-634967CF5605}"/>
                    </a:ext>
                  </a:extLst>
                </p14:cNvPr>
                <p14:cNvContentPartPr/>
                <p14:nvPr/>
              </p14:nvContentPartPr>
              <p14:xfrm>
                <a:off x="6066771" y="5507057"/>
                <a:ext cx="43560" cy="182160"/>
              </p14:xfrm>
            </p:contentPart>
          </mc:Choice>
          <mc:Fallback xmlns="">
            <p:pic>
              <p:nvPicPr>
                <p:cNvPr id="90122" name="Ink 90121">
                  <a:extLst>
                    <a:ext uri="{FF2B5EF4-FFF2-40B4-BE49-F238E27FC236}">
                      <a16:creationId xmlns:a16="http://schemas.microsoft.com/office/drawing/2014/main" id="{8F6F8B60-88EF-4FBF-A8AE-634967CF56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57771" y="5498417"/>
                  <a:ext cx="61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0123" name="Ink 90122">
                  <a:extLst>
                    <a:ext uri="{FF2B5EF4-FFF2-40B4-BE49-F238E27FC236}">
                      <a16:creationId xmlns:a16="http://schemas.microsoft.com/office/drawing/2014/main" id="{DE8AE1F5-9D5B-474C-B8A9-03FBBA1B574D}"/>
                    </a:ext>
                  </a:extLst>
                </p14:cNvPr>
                <p14:cNvContentPartPr/>
                <p14:nvPr/>
              </p14:nvContentPartPr>
              <p14:xfrm>
                <a:off x="6009531" y="5590577"/>
                <a:ext cx="95400" cy="22680"/>
              </p14:xfrm>
            </p:contentPart>
          </mc:Choice>
          <mc:Fallback xmlns="">
            <p:pic>
              <p:nvPicPr>
                <p:cNvPr id="90123" name="Ink 90122">
                  <a:extLst>
                    <a:ext uri="{FF2B5EF4-FFF2-40B4-BE49-F238E27FC236}">
                      <a16:creationId xmlns:a16="http://schemas.microsoft.com/office/drawing/2014/main" id="{DE8AE1F5-9D5B-474C-B8A9-03FBBA1B57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00531" y="5581937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0124" name="Ink 90123">
                  <a:extLst>
                    <a:ext uri="{FF2B5EF4-FFF2-40B4-BE49-F238E27FC236}">
                      <a16:creationId xmlns:a16="http://schemas.microsoft.com/office/drawing/2014/main" id="{6E640D59-6139-459C-B2F8-47F2B808610B}"/>
                    </a:ext>
                  </a:extLst>
                </p14:cNvPr>
                <p14:cNvContentPartPr/>
                <p14:nvPr/>
              </p14:nvContentPartPr>
              <p14:xfrm>
                <a:off x="5391051" y="5677697"/>
                <a:ext cx="88200" cy="190440"/>
              </p14:xfrm>
            </p:contentPart>
          </mc:Choice>
          <mc:Fallback xmlns="">
            <p:pic>
              <p:nvPicPr>
                <p:cNvPr id="90124" name="Ink 90123">
                  <a:extLst>
                    <a:ext uri="{FF2B5EF4-FFF2-40B4-BE49-F238E27FC236}">
                      <a16:creationId xmlns:a16="http://schemas.microsoft.com/office/drawing/2014/main" id="{6E640D59-6139-459C-B2F8-47F2B808610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82051" y="5668697"/>
                  <a:ext cx="10584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73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70B62DE-3745-1840-AC11-C5151A1A7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38113"/>
            <a:ext cx="10515600" cy="83978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Binary Tree Traversals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F4477E8-C71E-EC4D-ABD2-43AAA8A9D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43013"/>
            <a:ext cx="10401300" cy="54863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Four ways to traverse a binary tree: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Level-order traversal</a:t>
            </a:r>
          </a:p>
          <a:p>
            <a:pPr lvl="2">
              <a:defRPr/>
            </a:pPr>
            <a:r>
              <a:rPr lang="en-US" b="1" dirty="0">
                <a:ea typeface="+mn-ea"/>
              </a:rPr>
              <a:t>Breadth-first</a:t>
            </a:r>
            <a:r>
              <a:rPr lang="en-US" dirty="0">
                <a:ea typeface="+mn-ea"/>
              </a:rPr>
              <a:t> </a:t>
            </a:r>
          </a:p>
          <a:p>
            <a:pPr lvl="2"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</a:rPr>
              <a:t>a 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b c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+mn-ea"/>
              </a:rPr>
              <a:t>g f e d 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h </a:t>
            </a:r>
            <a:r>
              <a:rPr lang="en-US" sz="2400" b="1" dirty="0" err="1">
                <a:solidFill>
                  <a:srgbClr val="7030A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 j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Pre-order traversal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Depth-first</a:t>
            </a:r>
          </a:p>
          <a:p>
            <a:pPr lvl="2">
              <a:defRPr/>
            </a:pPr>
            <a:r>
              <a:rPr lang="en-US" b="1" dirty="0"/>
              <a:t>Root, left, right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B050"/>
                </a:solidFill>
                <a:ea typeface="+mn-ea"/>
              </a:rPr>
              <a:t>a b g h</a:t>
            </a:r>
            <a:r>
              <a:rPr lang="en-US" sz="2400" b="1" dirty="0">
                <a:solidFill>
                  <a:srgbClr val="C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a typeface="+mn-ea"/>
              </a:rPr>
              <a:t>i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+mn-ea"/>
              </a:rPr>
              <a:t>f j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c e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a typeface="+mn-ea"/>
              </a:rPr>
              <a:t>d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In-order traversal</a:t>
            </a:r>
          </a:p>
          <a:p>
            <a:pPr lvl="2">
              <a:defRPr/>
            </a:pPr>
            <a:r>
              <a:rPr lang="en-US" b="1" dirty="0"/>
              <a:t>Left, Root, Right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B050"/>
                </a:solidFill>
                <a:ea typeface="+mn-ea"/>
              </a:rPr>
              <a:t>h g </a:t>
            </a:r>
            <a:r>
              <a:rPr lang="en-US" sz="2400" b="1" dirty="0" err="1">
                <a:solidFill>
                  <a:srgbClr val="00B05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b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 j f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a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e c d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Post-order traversal</a:t>
            </a:r>
          </a:p>
          <a:p>
            <a:pPr lvl="2">
              <a:defRPr/>
            </a:pPr>
            <a:r>
              <a:rPr lang="en-US" b="1" dirty="0"/>
              <a:t>Left, Right, Root</a:t>
            </a:r>
          </a:p>
          <a:p>
            <a:pPr lvl="2">
              <a:defRPr/>
            </a:pPr>
            <a:r>
              <a:rPr lang="en-US" sz="2400" b="1" dirty="0">
                <a:solidFill>
                  <a:srgbClr val="C00000"/>
                </a:solidFill>
                <a:ea typeface="+mn-ea"/>
              </a:rPr>
              <a:t>h </a:t>
            </a:r>
            <a:r>
              <a:rPr lang="en-US" sz="2400" b="1" dirty="0" err="1">
                <a:solidFill>
                  <a:srgbClr val="C0000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C00000"/>
                </a:solidFill>
                <a:ea typeface="+mn-ea"/>
              </a:rPr>
              <a:t> g </a:t>
            </a:r>
            <a:r>
              <a:rPr lang="en-US" sz="2400" b="1" dirty="0">
                <a:solidFill>
                  <a:srgbClr val="FFC000"/>
                </a:solidFill>
                <a:ea typeface="+mn-ea"/>
              </a:rPr>
              <a:t>j f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b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e d c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a</a:t>
            </a:r>
          </a:p>
          <a:p>
            <a:pPr marL="914400" lvl="2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763EF-8A8E-4F6C-B462-E43E78697BB2}"/>
              </a:ext>
            </a:extLst>
          </p:cNvPr>
          <p:cNvSpPr txBox="1"/>
          <p:nvPr/>
        </p:nvSpPr>
        <p:spPr>
          <a:xfrm>
            <a:off x="6569351" y="5362272"/>
            <a:ext cx="439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Our textbook doesn’t mention level-order traversal, but you should know it.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D0BD13-1FB4-4478-9603-18F16A9FD9C0}"/>
              </a:ext>
            </a:extLst>
          </p:cNvPr>
          <p:cNvGrpSpPr/>
          <p:nvPr/>
        </p:nvGrpSpPr>
        <p:grpSpPr>
          <a:xfrm>
            <a:off x="7423275" y="2308748"/>
            <a:ext cx="2268918" cy="2413765"/>
            <a:chOff x="7423275" y="2308748"/>
            <a:chExt cx="2268918" cy="24137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8D7456-6247-4E74-9571-534AC1863422}"/>
                    </a:ext>
                  </a:extLst>
                </p14:cNvPr>
                <p14:cNvContentPartPr/>
                <p14:nvPr/>
              </p14:nvContentPartPr>
              <p14:xfrm>
                <a:off x="8359833" y="2308748"/>
                <a:ext cx="406800" cy="42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8D7456-6247-4E74-9571-534AC18634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50833" y="2299748"/>
                  <a:ext cx="424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0E19B3-346E-426F-A869-AFE79764379E}"/>
                    </a:ext>
                  </a:extLst>
                </p14:cNvPr>
                <p14:cNvContentPartPr/>
                <p14:nvPr/>
              </p14:nvContentPartPr>
              <p14:xfrm>
                <a:off x="8506353" y="2483708"/>
                <a:ext cx="105480" cy="13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0E19B3-346E-426F-A869-AFE7976437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97353" y="2474708"/>
                  <a:ext cx="12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07E589-4E15-4E3A-BE62-80465F677FEF}"/>
                    </a:ext>
                  </a:extLst>
                </p14:cNvPr>
                <p14:cNvContentPartPr/>
                <p14:nvPr/>
              </p14:nvContentPartPr>
              <p14:xfrm>
                <a:off x="8232033" y="2760548"/>
                <a:ext cx="209880" cy="34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07E589-4E15-4E3A-BE62-80465F677F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23048" y="2751548"/>
                  <a:ext cx="22749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BA7D3C-993B-4940-9EB0-6EF1BB0831FC}"/>
                    </a:ext>
                  </a:extLst>
                </p14:cNvPr>
                <p14:cNvContentPartPr/>
                <p14:nvPr/>
              </p14:nvContentPartPr>
              <p14:xfrm>
                <a:off x="8673753" y="2667668"/>
                <a:ext cx="356040" cy="298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BA7D3C-993B-4940-9EB0-6EF1BB0831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64753" y="2658668"/>
                  <a:ext cx="373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81818F-D126-4342-A89C-F3C4465E7985}"/>
                    </a:ext>
                  </a:extLst>
                </p14:cNvPr>
                <p14:cNvContentPartPr/>
                <p14:nvPr/>
              </p14:nvContentPartPr>
              <p14:xfrm>
                <a:off x="8030073" y="3111908"/>
                <a:ext cx="303840" cy="321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81818F-D126-4342-A89C-F3C4465E79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21073" y="3102908"/>
                  <a:ext cx="321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C4ADAF-4E17-46BD-84FB-17423F879FB3}"/>
                    </a:ext>
                  </a:extLst>
                </p14:cNvPr>
                <p14:cNvContentPartPr/>
                <p14:nvPr/>
              </p14:nvContentPartPr>
              <p14:xfrm>
                <a:off x="8107473" y="3187148"/>
                <a:ext cx="79200" cy="16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C4ADAF-4E17-46BD-84FB-17423F879F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98473" y="3178168"/>
                  <a:ext cx="96840" cy="178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0F43968-D4C6-470B-A86A-DDBD6692C1D6}"/>
                    </a:ext>
                  </a:extLst>
                </p14:cNvPr>
                <p14:cNvContentPartPr/>
                <p14:nvPr/>
              </p14:nvContentPartPr>
              <p14:xfrm>
                <a:off x="9045993" y="3124868"/>
                <a:ext cx="116280" cy="145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0F43968-D4C6-470B-A86A-DDBD6692C1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37021" y="3115890"/>
                  <a:ext cx="133866" cy="163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ECF567-4AAF-4445-AF37-BC7B84CE43A5}"/>
                    </a:ext>
                  </a:extLst>
                </p14:cNvPr>
                <p14:cNvContentPartPr/>
                <p14:nvPr/>
              </p14:nvContentPartPr>
              <p14:xfrm>
                <a:off x="8953833" y="3013268"/>
                <a:ext cx="319680" cy="41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ECF567-4AAF-4445-AF37-BC7B84CE43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44833" y="3004276"/>
                  <a:ext cx="337320" cy="435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282195-503D-4B30-80BA-28E6A477B949}"/>
                    </a:ext>
                  </a:extLst>
                </p14:cNvPr>
                <p14:cNvContentPartPr/>
                <p14:nvPr/>
              </p14:nvContentPartPr>
              <p14:xfrm>
                <a:off x="7908393" y="3421508"/>
                <a:ext cx="173520" cy="427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282195-503D-4B30-80BA-28E6A477B9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99393" y="3412508"/>
                  <a:ext cx="191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A496FB-233A-435B-B770-0E130DBC11DC}"/>
                    </a:ext>
                  </a:extLst>
                </p14:cNvPr>
                <p14:cNvContentPartPr/>
                <p14:nvPr/>
              </p14:nvContentPartPr>
              <p14:xfrm>
                <a:off x="8299353" y="3390548"/>
                <a:ext cx="154080" cy="26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A496FB-233A-435B-B770-0E130DBC11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90353" y="3381548"/>
                  <a:ext cx="171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251294-1887-4385-978E-678EE41CAEAC}"/>
                    </a:ext>
                  </a:extLst>
                </p14:cNvPr>
                <p14:cNvContentPartPr/>
                <p14:nvPr/>
              </p14:nvContentPartPr>
              <p14:xfrm>
                <a:off x="7636233" y="3756668"/>
                <a:ext cx="374040" cy="349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251294-1887-4385-978E-678EE41CAE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7233" y="3747668"/>
                  <a:ext cx="391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943085-3AE1-4EFD-B4DE-FB879C6E19BC}"/>
                    </a:ext>
                  </a:extLst>
                </p14:cNvPr>
                <p14:cNvContentPartPr/>
                <p14:nvPr/>
              </p14:nvContentPartPr>
              <p14:xfrm>
                <a:off x="8325273" y="3634628"/>
                <a:ext cx="246240" cy="340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943085-3AE1-4EFD-B4DE-FB879C6E19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16273" y="3625618"/>
                  <a:ext cx="263880" cy="357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D0EC7C-F774-467C-A4C8-EDF56E97955F}"/>
                    </a:ext>
                  </a:extLst>
                </p14:cNvPr>
                <p14:cNvContentPartPr/>
                <p14:nvPr/>
              </p14:nvContentPartPr>
              <p14:xfrm>
                <a:off x="9050673" y="3433748"/>
                <a:ext cx="57240" cy="24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D0EC7C-F774-467C-A4C8-EDF56E9795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41673" y="3424735"/>
                  <a:ext cx="7488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1B1D08-36F3-4662-A24B-998D7AA1C8DF}"/>
                    </a:ext>
                  </a:extLst>
                </p14:cNvPr>
                <p14:cNvContentPartPr/>
                <p14:nvPr/>
              </p14:nvContentPartPr>
              <p14:xfrm>
                <a:off x="9274233" y="3412868"/>
                <a:ext cx="191880" cy="21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1B1D08-36F3-4662-A24B-998D7AA1C8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65233" y="3403883"/>
                  <a:ext cx="209520" cy="230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798691-A91B-4018-A0B5-8EE2BD53051C}"/>
                    </a:ext>
                  </a:extLst>
                </p14:cNvPr>
                <p14:cNvContentPartPr/>
                <p14:nvPr/>
              </p14:nvContentPartPr>
              <p14:xfrm>
                <a:off x="8932593" y="3641468"/>
                <a:ext cx="265320" cy="27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798691-A91B-4018-A0B5-8EE2BD5305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23593" y="3632468"/>
                  <a:ext cx="282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217F6F-2640-4987-9AAA-57BADDEF9902}"/>
                    </a:ext>
                  </a:extLst>
                </p14:cNvPr>
                <p14:cNvContentPartPr/>
                <p14:nvPr/>
              </p14:nvContentPartPr>
              <p14:xfrm>
                <a:off x="9412113" y="3599708"/>
                <a:ext cx="280080" cy="294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217F6F-2640-4987-9AAA-57BADDEF99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03101" y="3590708"/>
                  <a:ext cx="297743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BC486C-A533-4EB8-A3DA-00EA164BEB1F}"/>
                    </a:ext>
                  </a:extLst>
                </p14:cNvPr>
                <p14:cNvContentPartPr/>
                <p14:nvPr/>
              </p14:nvContentPartPr>
              <p14:xfrm>
                <a:off x="9499593" y="3624908"/>
                <a:ext cx="79920" cy="19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BC486C-A533-4EB8-A3DA-00EA164BEB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90593" y="3615892"/>
                  <a:ext cx="9756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725227-C384-42C4-A4D2-AA42A2E5A898}"/>
                    </a:ext>
                  </a:extLst>
                </p14:cNvPr>
                <p14:cNvContentPartPr/>
                <p14:nvPr/>
              </p14:nvContentPartPr>
              <p14:xfrm>
                <a:off x="8996673" y="3701948"/>
                <a:ext cx="87480" cy="13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725227-C384-42C4-A4D2-AA42A2E5A8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87673" y="3692948"/>
                  <a:ext cx="105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EDC0C2-2DC3-4761-837E-59E16F1E0F23}"/>
                    </a:ext>
                  </a:extLst>
                </p14:cNvPr>
                <p14:cNvContentPartPr/>
                <p14:nvPr/>
              </p14:nvContentPartPr>
              <p14:xfrm>
                <a:off x="8435793" y="3698708"/>
                <a:ext cx="43560" cy="182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EDC0C2-2DC3-4761-837E-59E16F1E0F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26793" y="3689708"/>
                  <a:ext cx="61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DAE6DB-98FC-4B3C-8BDA-5A3AD41A8FB8}"/>
                    </a:ext>
                  </a:extLst>
                </p14:cNvPr>
                <p14:cNvContentPartPr/>
                <p14:nvPr/>
              </p14:nvContentPartPr>
              <p14:xfrm>
                <a:off x="8378553" y="3782228"/>
                <a:ext cx="95400" cy="22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DAE6DB-98FC-4B3C-8BDA-5A3AD41A8F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9553" y="3773228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263ACBB-48A5-4C07-B130-A76CFB25A857}"/>
                    </a:ext>
                  </a:extLst>
                </p14:cNvPr>
                <p14:cNvContentPartPr/>
                <p14:nvPr/>
              </p14:nvContentPartPr>
              <p14:xfrm>
                <a:off x="7760073" y="3869348"/>
                <a:ext cx="88200" cy="19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263ACBB-48A5-4C07-B130-A76CFB25A8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51110" y="3860348"/>
                  <a:ext cx="105768" cy="208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4E94A8-F0F8-4EBB-84B0-F911329F4D2E}"/>
                </a:ext>
              </a:extLst>
            </p:cNvPr>
            <p:cNvGrpSpPr/>
            <p:nvPr/>
          </p:nvGrpSpPr>
          <p:grpSpPr>
            <a:xfrm>
              <a:off x="7423275" y="3988473"/>
              <a:ext cx="1076760" cy="734040"/>
              <a:chOff x="7423275" y="3988473"/>
              <a:chExt cx="1076760" cy="73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E9F7E6DE-C50B-4AD2-A11B-C6B5E35A246C}"/>
                      </a:ext>
                    </a:extLst>
                  </p14:cNvPr>
                  <p14:cNvContentPartPr/>
                  <p14:nvPr/>
                </p14:nvContentPartPr>
                <p14:xfrm>
                  <a:off x="7586355" y="4107273"/>
                  <a:ext cx="128160" cy="3456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E9F7E6DE-C50B-4AD2-A11B-C6B5E35A246C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577715" y="4098273"/>
                    <a:ext cx="145800" cy="36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EDD917A-444A-4719-9163-3C120FAD0128}"/>
                      </a:ext>
                    </a:extLst>
                  </p14:cNvPr>
                  <p14:cNvContentPartPr/>
                  <p14:nvPr/>
                </p14:nvContentPartPr>
                <p14:xfrm>
                  <a:off x="7907835" y="4102953"/>
                  <a:ext cx="154080" cy="3200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EDD917A-444A-4719-9163-3C120FAD012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899195" y="4093953"/>
                    <a:ext cx="171720" cy="33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4D8BD80-BD79-40CA-A8D2-6228602873E8}"/>
                      </a:ext>
                    </a:extLst>
                  </p14:cNvPr>
                  <p14:cNvContentPartPr/>
                  <p14:nvPr/>
                </p14:nvContentPartPr>
                <p14:xfrm>
                  <a:off x="8358915" y="3988473"/>
                  <a:ext cx="91800" cy="441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4D8BD80-BD79-40CA-A8D2-6228602873E8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8349915" y="3979473"/>
                    <a:ext cx="109440" cy="45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BA5DC318-FA12-451B-A9F4-BFE3BC7DAD81}"/>
                      </a:ext>
                    </a:extLst>
                  </p14:cNvPr>
                  <p14:cNvContentPartPr/>
                  <p14:nvPr/>
                </p14:nvContentPartPr>
                <p14:xfrm>
                  <a:off x="7423275" y="4448553"/>
                  <a:ext cx="287280" cy="2739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BA5DC318-FA12-451B-A9F4-BFE3BC7DAD8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14635" y="4439553"/>
                    <a:ext cx="30492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2CDFAD41-57F3-450F-8207-210D61F958BC}"/>
                      </a:ext>
                    </a:extLst>
                  </p14:cNvPr>
                  <p14:cNvContentPartPr/>
                  <p14:nvPr/>
                </p14:nvContentPartPr>
                <p14:xfrm>
                  <a:off x="7925115" y="4417953"/>
                  <a:ext cx="237600" cy="2815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2CDFAD41-57F3-450F-8207-210D61F958B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916475" y="4408953"/>
                    <a:ext cx="255240" cy="29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21E91FC-40BD-4104-9E77-654EB040E65F}"/>
                      </a:ext>
                    </a:extLst>
                  </p14:cNvPr>
                  <p14:cNvContentPartPr/>
                  <p14:nvPr/>
                </p14:nvContentPartPr>
                <p14:xfrm>
                  <a:off x="8273235" y="4420473"/>
                  <a:ext cx="226800" cy="2390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21E91FC-40BD-4104-9E77-654EB040E6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264235" y="4411833"/>
                    <a:ext cx="24444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F046BD-6771-41D8-A2FE-39AD50F799AC}"/>
                    </a:ext>
                  </a:extLst>
                </p14:cNvPr>
                <p14:cNvContentPartPr/>
                <p14:nvPr/>
              </p14:nvContentPartPr>
              <p14:xfrm>
                <a:off x="7521195" y="4524513"/>
                <a:ext cx="72720" cy="13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F046BD-6771-41D8-A2FE-39AD50F799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12195" y="4515873"/>
                  <a:ext cx="90360" cy="1522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727B8D6-FBEF-42E8-8B5D-512C1BF627BF}"/>
                </a:ext>
              </a:extLst>
            </p:cNvPr>
            <p:cNvGrpSpPr/>
            <p:nvPr/>
          </p:nvGrpSpPr>
          <p:grpSpPr>
            <a:xfrm>
              <a:off x="8031675" y="4497153"/>
              <a:ext cx="24840" cy="132840"/>
              <a:chOff x="8031675" y="4497153"/>
              <a:chExt cx="24840" cy="13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87FE2F1-0926-4696-8D10-6E6927C19616}"/>
                      </a:ext>
                    </a:extLst>
                  </p14:cNvPr>
                  <p14:cNvContentPartPr/>
                  <p14:nvPr/>
                </p14:nvContentPartPr>
                <p14:xfrm>
                  <a:off x="8031675" y="4548633"/>
                  <a:ext cx="5400" cy="81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87FE2F1-0926-4696-8D10-6E6927C1961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22675" y="4539633"/>
                    <a:ext cx="23040" cy="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48DB02-31EF-4090-92EA-31065E73298D}"/>
                      </a:ext>
                    </a:extLst>
                  </p14:cNvPr>
                  <p14:cNvContentPartPr/>
                  <p14:nvPr/>
                </p14:nvContentPartPr>
                <p14:xfrm>
                  <a:off x="8041755" y="4497153"/>
                  <a:ext cx="14760" cy="302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48DB02-31EF-4090-92EA-31065E73298D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033115" y="4488153"/>
                    <a:ext cx="3240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0F739C-A736-445A-983C-F461B1B7FB22}"/>
                </a:ext>
              </a:extLst>
            </p:cNvPr>
            <p:cNvGrpSpPr/>
            <p:nvPr/>
          </p:nvGrpSpPr>
          <p:grpSpPr>
            <a:xfrm>
              <a:off x="8334795" y="4491033"/>
              <a:ext cx="47160" cy="143280"/>
              <a:chOff x="8334795" y="4491033"/>
              <a:chExt cx="47160" cy="14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8936452-320E-4D36-BFA8-7890C1F07BBC}"/>
                      </a:ext>
                    </a:extLst>
                  </p14:cNvPr>
                  <p14:cNvContentPartPr/>
                  <p14:nvPr/>
                </p14:nvContentPartPr>
                <p14:xfrm>
                  <a:off x="8334795" y="4541073"/>
                  <a:ext cx="47160" cy="932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8936452-320E-4D36-BFA8-7890C1F07BBC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326155" y="4532433"/>
                    <a:ext cx="648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C86318B-FF73-41D7-9A80-98D9A5059A6F}"/>
                      </a:ext>
                    </a:extLst>
                  </p14:cNvPr>
                  <p14:cNvContentPartPr/>
                  <p14:nvPr/>
                </p14:nvContentPartPr>
                <p14:xfrm>
                  <a:off x="8360355" y="4491033"/>
                  <a:ext cx="17280" cy="208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C86318B-FF73-41D7-9A80-98D9A5059A6F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351355" y="4482393"/>
                    <a:ext cx="34920" cy="38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440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70B62DE-3745-1840-AC11-C5151A1A7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38113"/>
            <a:ext cx="10515600" cy="83978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Binary Tree Traversals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F4477E8-C71E-EC4D-ABD2-43AAA8A9D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43013"/>
            <a:ext cx="10401300" cy="548639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Four ways to traverse a binary tree: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Level-order traversal</a:t>
            </a:r>
          </a:p>
          <a:p>
            <a:pPr lvl="2">
              <a:defRPr/>
            </a:pPr>
            <a:r>
              <a:rPr lang="en-US" b="1" dirty="0">
                <a:ea typeface="+mn-ea"/>
              </a:rPr>
              <a:t>Breadth-first</a:t>
            </a:r>
            <a:r>
              <a:rPr lang="en-US" dirty="0">
                <a:ea typeface="+mn-ea"/>
              </a:rPr>
              <a:t> </a:t>
            </a:r>
          </a:p>
          <a:p>
            <a:pPr lvl="2">
              <a:defRPr/>
            </a:pPr>
            <a:r>
              <a:rPr lang="en-US" sz="2400" b="1" dirty="0">
                <a:solidFill>
                  <a:srgbClr val="FF0000"/>
                </a:solidFill>
                <a:ea typeface="+mn-ea"/>
              </a:rPr>
              <a:t>a 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b c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+mn-ea"/>
              </a:rPr>
              <a:t>g f e d 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h </a:t>
            </a:r>
            <a:r>
              <a:rPr lang="en-US" sz="2400" b="1" dirty="0" err="1">
                <a:solidFill>
                  <a:srgbClr val="7030A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 j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Pre-order traversal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Depth-first</a:t>
            </a:r>
          </a:p>
          <a:p>
            <a:pPr lvl="2">
              <a:defRPr/>
            </a:pPr>
            <a:r>
              <a:rPr lang="en-US" b="1" dirty="0"/>
              <a:t>Root, left, right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B050"/>
                </a:solidFill>
                <a:ea typeface="+mn-ea"/>
              </a:rPr>
              <a:t>a b g h</a:t>
            </a:r>
            <a:r>
              <a:rPr lang="en-US" sz="2400" b="1" dirty="0">
                <a:solidFill>
                  <a:srgbClr val="C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a typeface="+mn-ea"/>
              </a:rPr>
              <a:t>i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ea typeface="+mn-ea"/>
              </a:rPr>
              <a:t>f j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c e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a typeface="+mn-ea"/>
              </a:rPr>
              <a:t>d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In-order traversal</a:t>
            </a:r>
          </a:p>
          <a:p>
            <a:pPr lvl="2">
              <a:defRPr/>
            </a:pPr>
            <a:r>
              <a:rPr lang="en-US" b="1" dirty="0"/>
              <a:t>Left, Root, Right</a:t>
            </a:r>
          </a:p>
          <a:p>
            <a:pPr lvl="2">
              <a:defRPr/>
            </a:pPr>
            <a:r>
              <a:rPr lang="en-US" sz="2400" b="1" dirty="0">
                <a:solidFill>
                  <a:srgbClr val="00B050"/>
                </a:solidFill>
                <a:ea typeface="+mn-ea"/>
              </a:rPr>
              <a:t>h g </a:t>
            </a:r>
            <a:r>
              <a:rPr lang="en-US" sz="2400" b="1" dirty="0" err="1">
                <a:solidFill>
                  <a:srgbClr val="00B05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00B050"/>
                </a:solidFill>
                <a:ea typeface="+mn-ea"/>
              </a:rPr>
              <a:t>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b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 j f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a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e c d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Post-order traversal</a:t>
            </a:r>
          </a:p>
          <a:p>
            <a:pPr lvl="2">
              <a:defRPr/>
            </a:pPr>
            <a:r>
              <a:rPr lang="en-US" b="1" dirty="0"/>
              <a:t>Left, Right, Root</a:t>
            </a:r>
          </a:p>
          <a:p>
            <a:pPr lvl="2">
              <a:defRPr/>
            </a:pPr>
            <a:r>
              <a:rPr lang="en-US" sz="2400" b="1" dirty="0">
                <a:solidFill>
                  <a:srgbClr val="C00000"/>
                </a:solidFill>
                <a:ea typeface="+mn-ea"/>
              </a:rPr>
              <a:t>h </a:t>
            </a:r>
            <a:r>
              <a:rPr lang="en-US" sz="2400" b="1" dirty="0" err="1">
                <a:solidFill>
                  <a:srgbClr val="C00000"/>
                </a:solidFill>
                <a:ea typeface="+mn-ea"/>
              </a:rPr>
              <a:t>i</a:t>
            </a:r>
            <a:r>
              <a:rPr lang="en-US" sz="2400" b="1" dirty="0">
                <a:solidFill>
                  <a:srgbClr val="C00000"/>
                </a:solidFill>
                <a:ea typeface="+mn-ea"/>
              </a:rPr>
              <a:t> g </a:t>
            </a:r>
            <a:r>
              <a:rPr lang="en-US" sz="2400" b="1" dirty="0">
                <a:solidFill>
                  <a:srgbClr val="FFC000"/>
                </a:solidFill>
                <a:ea typeface="+mn-ea"/>
              </a:rPr>
              <a:t>j f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b</a:t>
            </a:r>
            <a:r>
              <a:rPr lang="en-US" sz="2400" b="1" dirty="0">
                <a:ea typeface="+mn-ea"/>
              </a:rPr>
              <a:t> </a:t>
            </a:r>
            <a:r>
              <a:rPr lang="en-US" sz="2400" b="1" dirty="0">
                <a:solidFill>
                  <a:srgbClr val="7030A0"/>
                </a:solidFill>
                <a:ea typeface="+mn-ea"/>
              </a:rPr>
              <a:t>e d c </a:t>
            </a:r>
            <a:r>
              <a:rPr lang="en-US" sz="2400" b="1" dirty="0">
                <a:solidFill>
                  <a:srgbClr val="FF0000"/>
                </a:solidFill>
                <a:ea typeface="+mn-ea"/>
              </a:rPr>
              <a:t>a</a:t>
            </a:r>
          </a:p>
          <a:p>
            <a:pPr marL="914400" lvl="2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763EF-8A8E-4F6C-B462-E43E78697BB2}"/>
              </a:ext>
            </a:extLst>
          </p:cNvPr>
          <p:cNvSpPr txBox="1"/>
          <p:nvPr/>
        </p:nvSpPr>
        <p:spPr>
          <a:xfrm>
            <a:off x="6569351" y="5362272"/>
            <a:ext cx="439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Our textbook doesn’t mention level-order traversal, but you should know it.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9104C3-F8DD-404E-A675-9D1B2830EAF6}"/>
              </a:ext>
            </a:extLst>
          </p:cNvPr>
          <p:cNvGrpSpPr/>
          <p:nvPr/>
        </p:nvGrpSpPr>
        <p:grpSpPr>
          <a:xfrm>
            <a:off x="1002887" y="3080461"/>
            <a:ext cx="1010880" cy="559440"/>
            <a:chOff x="1002887" y="3080461"/>
            <a:chExt cx="10108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75546B7-EC5D-4E82-BF91-D9C1AA8467ED}"/>
                    </a:ext>
                  </a:extLst>
                </p14:cNvPr>
                <p14:cNvContentPartPr/>
                <p14:nvPr/>
              </p14:nvContentPartPr>
              <p14:xfrm>
                <a:off x="1407887" y="3361621"/>
                <a:ext cx="545400" cy="243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75546B7-EC5D-4E82-BF91-D9C1AA8467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99247" y="3352981"/>
                  <a:ext cx="563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AF3940-8C4C-4237-84CC-3D400E2A95A8}"/>
                    </a:ext>
                  </a:extLst>
                </p14:cNvPr>
                <p14:cNvContentPartPr/>
                <p14:nvPr/>
              </p14:nvContentPartPr>
              <p14:xfrm>
                <a:off x="1858247" y="3498061"/>
                <a:ext cx="155520" cy="141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AF3940-8C4C-4237-84CC-3D400E2A95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49247" y="3489061"/>
                  <a:ext cx="173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BDEC52-4732-4BEC-82F4-1EFE5195A7D1}"/>
                    </a:ext>
                  </a:extLst>
                </p14:cNvPr>
                <p14:cNvContentPartPr/>
                <p14:nvPr/>
              </p14:nvContentPartPr>
              <p14:xfrm>
                <a:off x="1002887" y="3331381"/>
                <a:ext cx="99720" cy="13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BDEC52-4732-4BEC-82F4-1EFE5195A7D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4247" y="3322741"/>
                  <a:ext cx="11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A85A4B-0D6C-40E8-9684-EDB2477B45E2}"/>
                    </a:ext>
                  </a:extLst>
                </p14:cNvPr>
                <p14:cNvContentPartPr/>
                <p14:nvPr/>
              </p14:nvContentPartPr>
              <p14:xfrm>
                <a:off x="1119167" y="3234181"/>
                <a:ext cx="34560" cy="14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A85A4B-0D6C-40E8-9684-EDB2477B45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0167" y="3225181"/>
                  <a:ext cx="52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9D2A7C-0601-4DE3-AFE0-93CF57E68FFD}"/>
                    </a:ext>
                  </a:extLst>
                </p14:cNvPr>
                <p14:cNvContentPartPr/>
                <p14:nvPr/>
              </p14:nvContentPartPr>
              <p14:xfrm>
                <a:off x="1198367" y="3239941"/>
                <a:ext cx="50040" cy="10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9D2A7C-0601-4DE3-AFE0-93CF57E68F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89367" y="3231301"/>
                  <a:ext cx="6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9905E24-ECC3-41E7-88B0-CA8E0657A15C}"/>
                    </a:ext>
                  </a:extLst>
                </p14:cNvPr>
                <p14:cNvContentPartPr/>
                <p14:nvPr/>
              </p14:nvContentPartPr>
              <p14:xfrm>
                <a:off x="1251647" y="3257941"/>
                <a:ext cx="31320" cy="2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9905E24-ECC3-41E7-88B0-CA8E0657A1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42647" y="3248941"/>
                  <a:ext cx="48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671581-AF50-4D38-AE50-8F9E922019CC}"/>
                    </a:ext>
                  </a:extLst>
                </p14:cNvPr>
                <p14:cNvContentPartPr/>
                <p14:nvPr/>
              </p14:nvContentPartPr>
              <p14:xfrm>
                <a:off x="1208087" y="3124741"/>
                <a:ext cx="108000" cy="13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671581-AF50-4D38-AE50-8F9E922019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9447" y="3115741"/>
                  <a:ext cx="125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836C04-CBD9-4FD2-B883-809A4AA62E42}"/>
                    </a:ext>
                  </a:extLst>
                </p14:cNvPr>
                <p14:cNvContentPartPr/>
                <p14:nvPr/>
              </p14:nvContentPartPr>
              <p14:xfrm>
                <a:off x="1107287" y="3080461"/>
                <a:ext cx="2160" cy="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836C04-CBD9-4FD2-B883-809A4AA62E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8647" y="3071461"/>
                  <a:ext cx="19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22404A-EB70-49BC-8DE8-7E7A43EC2D78}"/>
              </a:ext>
            </a:extLst>
          </p:cNvPr>
          <p:cNvGrpSpPr/>
          <p:nvPr/>
        </p:nvGrpSpPr>
        <p:grpSpPr>
          <a:xfrm>
            <a:off x="3155687" y="3001261"/>
            <a:ext cx="1604160" cy="680040"/>
            <a:chOff x="3155687" y="3001261"/>
            <a:chExt cx="160416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D1D3AD-7560-4150-976F-0A00D192561A}"/>
                    </a:ext>
                  </a:extLst>
                </p14:cNvPr>
                <p14:cNvContentPartPr/>
                <p14:nvPr/>
              </p14:nvContentPartPr>
              <p14:xfrm>
                <a:off x="4083407" y="3098101"/>
                <a:ext cx="38160" cy="21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D1D3AD-7560-4150-976F-0A00D192561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4767" y="3089461"/>
                  <a:ext cx="55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B4FBBE-716C-49CF-8E2D-8F548D7DA1A9}"/>
                    </a:ext>
                  </a:extLst>
                </p14:cNvPr>
                <p14:cNvContentPartPr/>
                <p14:nvPr/>
              </p14:nvContentPartPr>
              <p14:xfrm>
                <a:off x="4046327" y="3252901"/>
                <a:ext cx="135000" cy="6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B4FBBE-716C-49CF-8E2D-8F548D7DA1A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37687" y="3244261"/>
                  <a:ext cx="152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540EBC-2D6C-4CEF-A3A0-03F3272A18F1}"/>
                    </a:ext>
                  </a:extLst>
                </p14:cNvPr>
                <p14:cNvContentPartPr/>
                <p14:nvPr/>
              </p14:nvContentPartPr>
              <p14:xfrm>
                <a:off x="4175567" y="3158581"/>
                <a:ext cx="126360" cy="15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540EBC-2D6C-4CEF-A3A0-03F3272A18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66567" y="3149941"/>
                  <a:ext cx="14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01883E-2CC8-4319-9EE5-B2AFBD544F8B}"/>
                    </a:ext>
                  </a:extLst>
                </p14:cNvPr>
                <p14:cNvContentPartPr/>
                <p14:nvPr/>
              </p14:nvContentPartPr>
              <p14:xfrm>
                <a:off x="4305167" y="3107461"/>
                <a:ext cx="61560" cy="11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01883E-2CC8-4319-9EE5-B2AFBD544F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96527" y="3098461"/>
                  <a:ext cx="79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F12EF7-3B87-4AB4-9A5E-D9DA21F696B1}"/>
                    </a:ext>
                  </a:extLst>
                </p14:cNvPr>
                <p14:cNvContentPartPr/>
                <p14:nvPr/>
              </p14:nvContentPartPr>
              <p14:xfrm>
                <a:off x="4410287" y="3001261"/>
                <a:ext cx="205560" cy="16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F12EF7-3B87-4AB4-9A5E-D9DA21F696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01647" y="2992621"/>
                  <a:ext cx="223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72EFA1-AECC-414F-93CE-F5F36280AC6B}"/>
                    </a:ext>
                  </a:extLst>
                </p14:cNvPr>
                <p14:cNvContentPartPr/>
                <p14:nvPr/>
              </p14:nvContentPartPr>
              <p14:xfrm>
                <a:off x="4623767" y="3003061"/>
                <a:ext cx="136080" cy="14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72EFA1-AECC-414F-93CE-F5F36280AC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14767" y="2994421"/>
                  <a:ext cx="153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4C29D2-D9DB-4ACD-ABA1-A9D05B42FED3}"/>
                    </a:ext>
                  </a:extLst>
                </p14:cNvPr>
                <p14:cNvContentPartPr/>
                <p14:nvPr/>
              </p14:nvContentPartPr>
              <p14:xfrm>
                <a:off x="3196727" y="3302221"/>
                <a:ext cx="674280" cy="255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4C29D2-D9DB-4ACD-ABA1-A9D05B42FED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87727" y="3293221"/>
                  <a:ext cx="69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40B674-9EE4-4D6F-8852-2DF9CCCF07DB}"/>
                    </a:ext>
                  </a:extLst>
                </p14:cNvPr>
                <p14:cNvContentPartPr/>
                <p14:nvPr/>
              </p14:nvContentPartPr>
              <p14:xfrm>
                <a:off x="3155687" y="3493381"/>
                <a:ext cx="97920" cy="100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40B674-9EE4-4D6F-8852-2DF9CCCF07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47047" y="3484381"/>
                  <a:ext cx="115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DB41E9-F2A5-458C-83A7-2FC1C0CCEF75}"/>
                    </a:ext>
                  </a:extLst>
                </p14:cNvPr>
                <p14:cNvContentPartPr/>
                <p14:nvPr/>
              </p14:nvContentPartPr>
              <p14:xfrm>
                <a:off x="3647087" y="3364141"/>
                <a:ext cx="241560" cy="31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DB41E9-F2A5-458C-83A7-2FC1C0CCEF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38087" y="3355501"/>
                  <a:ext cx="259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3141F0-2DEB-4DF4-9BDD-02AE6786FC06}"/>
                    </a:ext>
                  </a:extLst>
                </p14:cNvPr>
                <p14:cNvContentPartPr/>
                <p14:nvPr/>
              </p14:nvContentPartPr>
              <p14:xfrm>
                <a:off x="3612527" y="3562141"/>
                <a:ext cx="141480" cy="11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3141F0-2DEB-4DF4-9BDD-02AE6786FC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03887" y="3553141"/>
                  <a:ext cx="1591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D6E942-7AA5-4A51-AEE0-CF2B6148B7E4}"/>
              </a:ext>
            </a:extLst>
          </p:cNvPr>
          <p:cNvGrpSpPr/>
          <p:nvPr/>
        </p:nvGrpSpPr>
        <p:grpSpPr>
          <a:xfrm>
            <a:off x="1071647" y="4375021"/>
            <a:ext cx="2243880" cy="560520"/>
            <a:chOff x="1071647" y="4375021"/>
            <a:chExt cx="224388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22E189-CAA7-4E7E-B7C4-CEA30C7DD942}"/>
                    </a:ext>
                  </a:extLst>
                </p14:cNvPr>
                <p14:cNvContentPartPr/>
                <p14:nvPr/>
              </p14:nvContentPartPr>
              <p14:xfrm>
                <a:off x="1100807" y="4687141"/>
                <a:ext cx="32040" cy="24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22E189-CAA7-4E7E-B7C4-CEA30C7DD9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807" y="4678501"/>
                  <a:ext cx="49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96BBC1-80E1-4ED1-AE56-119D4776177E}"/>
                    </a:ext>
                  </a:extLst>
                </p14:cNvPr>
                <p14:cNvContentPartPr/>
                <p14:nvPr/>
              </p14:nvContentPartPr>
              <p14:xfrm>
                <a:off x="1071647" y="4811341"/>
                <a:ext cx="109080" cy="5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96BBC1-80E1-4ED1-AE56-119D477617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2647" y="4802341"/>
                  <a:ext cx="12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EE7D98-C6F0-4D5B-927D-660EA1DBC3D6}"/>
                    </a:ext>
                  </a:extLst>
                </p14:cNvPr>
                <p14:cNvContentPartPr/>
                <p14:nvPr/>
              </p14:nvContentPartPr>
              <p14:xfrm>
                <a:off x="1188287" y="4717381"/>
                <a:ext cx="70560" cy="156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EE7D98-C6F0-4D5B-927D-660EA1DBC3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9647" y="4708381"/>
                  <a:ext cx="88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17E73F-6909-4EEE-B4CD-2784717029C4}"/>
                    </a:ext>
                  </a:extLst>
                </p14:cNvPr>
                <p14:cNvContentPartPr/>
                <p14:nvPr/>
              </p14:nvContentPartPr>
              <p14:xfrm>
                <a:off x="1249487" y="4727821"/>
                <a:ext cx="76680" cy="7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17E73F-6909-4EEE-B4CD-2784717029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40487" y="4719181"/>
                  <a:ext cx="94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4A019A-F5BD-48E1-8D45-65648DBDF820}"/>
                    </a:ext>
                  </a:extLst>
                </p14:cNvPr>
                <p14:cNvContentPartPr/>
                <p14:nvPr/>
              </p14:nvContentPartPr>
              <p14:xfrm>
                <a:off x="1357847" y="4688221"/>
                <a:ext cx="64080" cy="88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4A019A-F5BD-48E1-8D45-65648DBDF8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49207" y="4679221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42C04D-CA5E-41EB-97B4-DC8A1042BF87}"/>
                    </a:ext>
                  </a:extLst>
                </p14:cNvPr>
                <p14:cNvContentPartPr/>
                <p14:nvPr/>
              </p14:nvContentPartPr>
              <p14:xfrm>
                <a:off x="1464767" y="4623421"/>
                <a:ext cx="46440" cy="9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42C04D-CA5E-41EB-97B4-DC8A1042BF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55767" y="4614781"/>
                  <a:ext cx="64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7B4039-5740-4065-BF3F-CB3CC4032EEE}"/>
                    </a:ext>
                  </a:extLst>
                </p14:cNvPr>
                <p14:cNvContentPartPr/>
                <p14:nvPr/>
              </p14:nvContentPartPr>
              <p14:xfrm>
                <a:off x="1564127" y="4600021"/>
                <a:ext cx="100440" cy="12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7B4039-5740-4065-BF3F-CB3CC4032EE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55487" y="4591021"/>
                  <a:ext cx="118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3014C34-41FC-42E3-80ED-89E0BB7ECC06}"/>
                    </a:ext>
                  </a:extLst>
                </p14:cNvPr>
                <p14:cNvContentPartPr/>
                <p14:nvPr/>
              </p14:nvContentPartPr>
              <p14:xfrm>
                <a:off x="1668527" y="4585621"/>
                <a:ext cx="203760" cy="12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3014C34-41FC-42E3-80ED-89E0BB7ECC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59887" y="4576981"/>
                  <a:ext cx="22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D2C427-E667-4092-A71D-A726F6FC0B65}"/>
                    </a:ext>
                  </a:extLst>
                </p14:cNvPr>
                <p14:cNvContentPartPr/>
                <p14:nvPr/>
              </p14:nvContentPartPr>
              <p14:xfrm>
                <a:off x="1909367" y="4474021"/>
                <a:ext cx="344880" cy="249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D2C427-E667-4092-A71D-A726F6FC0B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00367" y="4465381"/>
                  <a:ext cx="362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D4DDD1-3C2E-4AB1-BBBA-8C3FFB5CF322}"/>
                    </a:ext>
                  </a:extLst>
                </p14:cNvPr>
                <p14:cNvContentPartPr/>
                <p14:nvPr/>
              </p14:nvContentPartPr>
              <p14:xfrm>
                <a:off x="2179367" y="4625941"/>
                <a:ext cx="168480" cy="10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D4DDD1-3C2E-4AB1-BBBA-8C3FFB5CF3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70367" y="4616941"/>
                  <a:ext cx="18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CD5CE07-4211-4E31-97BF-9049F1A42CFA}"/>
                    </a:ext>
                  </a:extLst>
                </p14:cNvPr>
                <p14:cNvContentPartPr/>
                <p14:nvPr/>
              </p14:nvContentPartPr>
              <p14:xfrm>
                <a:off x="2139047" y="4375021"/>
                <a:ext cx="1134000" cy="298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CD5CE07-4211-4E31-97BF-9049F1A42C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30407" y="4366381"/>
                  <a:ext cx="1151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57D686-410B-46E6-B0C3-50ABE76E5157}"/>
                    </a:ext>
                  </a:extLst>
                </p14:cNvPr>
                <p14:cNvContentPartPr/>
                <p14:nvPr/>
              </p14:nvContentPartPr>
              <p14:xfrm>
                <a:off x="3133727" y="4617661"/>
                <a:ext cx="181800" cy="9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57D686-410B-46E6-B0C3-50ABE76E51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24727" y="4608661"/>
                  <a:ext cx="1994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91872A-D25D-484B-89BE-35FF0EC46196}"/>
              </a:ext>
            </a:extLst>
          </p:cNvPr>
          <p:cNvGrpSpPr/>
          <p:nvPr/>
        </p:nvGrpSpPr>
        <p:grpSpPr>
          <a:xfrm>
            <a:off x="4074047" y="4616221"/>
            <a:ext cx="533520" cy="376920"/>
            <a:chOff x="4074047" y="4616221"/>
            <a:chExt cx="5335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DCA2463-C8A0-4CDF-B331-8915E8766E6F}"/>
                    </a:ext>
                  </a:extLst>
                </p14:cNvPr>
                <p14:cNvContentPartPr/>
                <p14:nvPr/>
              </p14:nvContentPartPr>
              <p14:xfrm>
                <a:off x="4074047" y="4865341"/>
                <a:ext cx="127080" cy="127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DCA2463-C8A0-4CDF-B331-8915E8766E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65407" y="4856341"/>
                  <a:ext cx="144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881DA2-37DF-4C23-B420-8225D59333A2}"/>
                    </a:ext>
                  </a:extLst>
                </p14:cNvPr>
                <p14:cNvContentPartPr/>
                <p14:nvPr/>
              </p14:nvContentPartPr>
              <p14:xfrm>
                <a:off x="4228847" y="4729981"/>
                <a:ext cx="41400" cy="18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881DA2-37DF-4C23-B420-8225D59333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20207" y="4720981"/>
                  <a:ext cx="59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EF9210-625F-4D8D-AD90-3AF5A0C92F9F}"/>
                    </a:ext>
                  </a:extLst>
                </p14:cNvPr>
                <p14:cNvContentPartPr/>
                <p14:nvPr/>
              </p14:nvContentPartPr>
              <p14:xfrm>
                <a:off x="4306607" y="4775701"/>
                <a:ext cx="56880" cy="149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EF9210-625F-4D8D-AD90-3AF5A0C92F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97967" y="4767061"/>
                  <a:ext cx="74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BDFC314-A1E6-4793-AAA7-4A85E5D638F6}"/>
                    </a:ext>
                  </a:extLst>
                </p14:cNvPr>
                <p14:cNvContentPartPr/>
                <p14:nvPr/>
              </p14:nvContentPartPr>
              <p14:xfrm>
                <a:off x="4394087" y="4647901"/>
                <a:ext cx="30600" cy="19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BDFC314-A1E6-4793-AAA7-4A85E5D638F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85447" y="4639261"/>
                  <a:ext cx="48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8F1CD6-4752-4B83-B121-ED01C1CC7CC5}"/>
                    </a:ext>
                  </a:extLst>
                </p14:cNvPr>
                <p14:cNvContentPartPr/>
                <p14:nvPr/>
              </p14:nvContentPartPr>
              <p14:xfrm>
                <a:off x="4458527" y="4616221"/>
                <a:ext cx="66960" cy="180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8F1CD6-4752-4B83-B121-ED01C1CC7CC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49887" y="4607221"/>
                  <a:ext cx="84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1FC618-B2C9-4033-A5B4-7C56A47F575A}"/>
                    </a:ext>
                  </a:extLst>
                </p14:cNvPr>
                <p14:cNvContentPartPr/>
                <p14:nvPr/>
              </p14:nvContentPartPr>
              <p14:xfrm>
                <a:off x="4381847" y="4713781"/>
                <a:ext cx="225720" cy="4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1FC618-B2C9-4033-A5B4-7C56A47F575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73207" y="4704781"/>
                  <a:ext cx="2433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55683A9-F2E4-45CB-97A7-5803007D8DDA}"/>
              </a:ext>
            </a:extLst>
          </p:cNvPr>
          <p:cNvGrpSpPr/>
          <p:nvPr/>
        </p:nvGrpSpPr>
        <p:grpSpPr>
          <a:xfrm>
            <a:off x="2974967" y="4888741"/>
            <a:ext cx="904320" cy="180720"/>
            <a:chOff x="2974967" y="4888741"/>
            <a:chExt cx="9043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E145ED-A60D-4DAE-84AD-59663004698F}"/>
                    </a:ext>
                  </a:extLst>
                </p14:cNvPr>
                <p14:cNvContentPartPr/>
                <p14:nvPr/>
              </p14:nvContentPartPr>
              <p14:xfrm>
                <a:off x="3044807" y="4935901"/>
                <a:ext cx="834480" cy="13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E145ED-A60D-4DAE-84AD-5966300469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35807" y="4926901"/>
                  <a:ext cx="85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694850-8771-4CB6-AD7C-DE1F4E8D46CC}"/>
                    </a:ext>
                  </a:extLst>
                </p14:cNvPr>
                <p14:cNvContentPartPr/>
                <p14:nvPr/>
              </p14:nvContentPartPr>
              <p14:xfrm>
                <a:off x="2974967" y="4888741"/>
                <a:ext cx="157680" cy="10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694850-8771-4CB6-AD7C-DE1F4E8D46C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66327" y="4880101"/>
                  <a:ext cx="1753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7202FDD-F529-4FF9-A164-986EB1535B2B}"/>
              </a:ext>
            </a:extLst>
          </p:cNvPr>
          <p:cNvGrpSpPr/>
          <p:nvPr/>
        </p:nvGrpSpPr>
        <p:grpSpPr>
          <a:xfrm>
            <a:off x="665927" y="5512981"/>
            <a:ext cx="2136600" cy="781200"/>
            <a:chOff x="665927" y="5512981"/>
            <a:chExt cx="213660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240289-F37E-4FEF-A2F1-D45693C5B7BD}"/>
                    </a:ext>
                  </a:extLst>
                </p14:cNvPr>
                <p14:cNvContentPartPr/>
                <p14:nvPr/>
              </p14:nvContentPartPr>
              <p14:xfrm>
                <a:off x="683207" y="6016261"/>
                <a:ext cx="58680" cy="27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240289-F37E-4FEF-A2F1-D45693C5B7B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4207" y="6007621"/>
                  <a:ext cx="76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C12C30-CC6C-42F3-82F3-A3A36CC72BEE}"/>
                    </a:ext>
                  </a:extLst>
                </p14:cNvPr>
                <p14:cNvContentPartPr/>
                <p14:nvPr/>
              </p14:nvContentPartPr>
              <p14:xfrm>
                <a:off x="665927" y="6162061"/>
                <a:ext cx="132840" cy="6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C12C30-CC6C-42F3-82F3-A3A36CC72BE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7287" y="6153061"/>
                  <a:ext cx="150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4E027A-D6F3-4A6E-B0A5-853E80331EE6}"/>
                    </a:ext>
                  </a:extLst>
                </p14:cNvPr>
                <p14:cNvContentPartPr/>
                <p14:nvPr/>
              </p14:nvContentPartPr>
              <p14:xfrm>
                <a:off x="807767" y="6088981"/>
                <a:ext cx="78480" cy="15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4E027A-D6F3-4A6E-B0A5-853E80331E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8767" y="6080341"/>
                  <a:ext cx="96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FD3C3A-2C33-4EC3-9C1D-E506F36EA6B9}"/>
                    </a:ext>
                  </a:extLst>
                </p14:cNvPr>
                <p14:cNvContentPartPr/>
                <p14:nvPr/>
              </p14:nvContentPartPr>
              <p14:xfrm>
                <a:off x="890567" y="6076741"/>
                <a:ext cx="100440" cy="11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FD3C3A-2C33-4EC3-9C1D-E506F36EA6B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1567" y="6067741"/>
                  <a:ext cx="11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000FBE-A20B-4630-A8D4-B8B5DC778547}"/>
                    </a:ext>
                  </a:extLst>
                </p14:cNvPr>
                <p14:cNvContentPartPr/>
                <p14:nvPr/>
              </p14:nvContentPartPr>
              <p14:xfrm>
                <a:off x="993887" y="6045781"/>
                <a:ext cx="116640" cy="12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000FBE-A20B-4630-A8D4-B8B5DC77854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4887" y="6037141"/>
                  <a:ext cx="13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2E70F6-E750-47DA-AE37-BFA03DF4DE2B}"/>
                    </a:ext>
                  </a:extLst>
                </p14:cNvPr>
                <p14:cNvContentPartPr/>
                <p14:nvPr/>
              </p14:nvContentPartPr>
              <p14:xfrm>
                <a:off x="1136087" y="5957941"/>
                <a:ext cx="249120" cy="148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2E70F6-E750-47DA-AE37-BFA03DF4DE2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7447" y="5948941"/>
                  <a:ext cx="26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94AFBE-B514-4BEA-9C6F-BD9E00FC9EF3}"/>
                    </a:ext>
                  </a:extLst>
                </p14:cNvPr>
                <p14:cNvContentPartPr/>
                <p14:nvPr/>
              </p14:nvContentPartPr>
              <p14:xfrm>
                <a:off x="1384487" y="5929861"/>
                <a:ext cx="202320" cy="124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94AFBE-B514-4BEA-9C6F-BD9E00FC9E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75487" y="5920861"/>
                  <a:ext cx="21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5B524D9-A9CD-4187-B1CB-91269ED84190}"/>
                    </a:ext>
                  </a:extLst>
                </p14:cNvPr>
                <p14:cNvContentPartPr/>
                <p14:nvPr/>
              </p14:nvContentPartPr>
              <p14:xfrm>
                <a:off x="1668527" y="5625661"/>
                <a:ext cx="466560" cy="23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5B524D9-A9CD-4187-B1CB-91269ED8419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59887" y="5617021"/>
                  <a:ext cx="484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DB3DED-3C58-4DB7-A036-14BAC999FE4F}"/>
                    </a:ext>
                  </a:extLst>
                </p14:cNvPr>
                <p14:cNvContentPartPr/>
                <p14:nvPr/>
              </p14:nvContentPartPr>
              <p14:xfrm>
                <a:off x="2080727" y="5717461"/>
                <a:ext cx="133200" cy="10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DB3DED-3C58-4DB7-A036-14BAC999FE4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72087" y="5708821"/>
                  <a:ext cx="150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17532A-E8B8-4CDB-A03C-352D3E602161}"/>
                    </a:ext>
                  </a:extLst>
                </p14:cNvPr>
                <p14:cNvContentPartPr/>
                <p14:nvPr/>
              </p14:nvContentPartPr>
              <p14:xfrm>
                <a:off x="2023487" y="5512981"/>
                <a:ext cx="617760" cy="226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17532A-E8B8-4CDB-A03C-352D3E6021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14847" y="5504341"/>
                  <a:ext cx="635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150432-1BB2-4E48-91AD-2F7EE91BD885}"/>
                    </a:ext>
                  </a:extLst>
                </p14:cNvPr>
                <p14:cNvContentPartPr/>
                <p14:nvPr/>
              </p14:nvContentPartPr>
              <p14:xfrm>
                <a:off x="2580047" y="5713861"/>
                <a:ext cx="222480" cy="9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150432-1BB2-4E48-91AD-2F7EE91BD8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71047" y="5705221"/>
                  <a:ext cx="24012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047" name="Group 87046">
            <a:extLst>
              <a:ext uri="{FF2B5EF4-FFF2-40B4-BE49-F238E27FC236}">
                <a16:creationId xmlns:a16="http://schemas.microsoft.com/office/drawing/2014/main" id="{16344132-DE86-4D6E-A90B-46103AA2E481}"/>
              </a:ext>
            </a:extLst>
          </p:cNvPr>
          <p:cNvGrpSpPr/>
          <p:nvPr/>
        </p:nvGrpSpPr>
        <p:grpSpPr>
          <a:xfrm>
            <a:off x="3764087" y="5424061"/>
            <a:ext cx="1127520" cy="467640"/>
            <a:chOff x="3764087" y="5424061"/>
            <a:chExt cx="112752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59CDD0-CF06-47EA-B5FD-77F8648FFD28}"/>
                    </a:ext>
                  </a:extLst>
                </p14:cNvPr>
                <p14:cNvContentPartPr/>
                <p14:nvPr/>
              </p14:nvContentPartPr>
              <p14:xfrm>
                <a:off x="4367447" y="5680381"/>
                <a:ext cx="153360" cy="12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59CDD0-CF06-47EA-B5FD-77F8648FFD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58447" y="5671381"/>
                  <a:ext cx="171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4BB512-4AE2-457D-985E-58469FFCDC8D}"/>
                    </a:ext>
                  </a:extLst>
                </p14:cNvPr>
                <p14:cNvContentPartPr/>
                <p14:nvPr/>
              </p14:nvContentPartPr>
              <p14:xfrm>
                <a:off x="4531967" y="5547541"/>
                <a:ext cx="40320" cy="177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4BB512-4AE2-457D-985E-58469FFCDC8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23327" y="5538541"/>
                  <a:ext cx="5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567BAF-BD10-4135-9F70-65D7BA241958}"/>
                    </a:ext>
                  </a:extLst>
                </p14:cNvPr>
                <p14:cNvContentPartPr/>
                <p14:nvPr/>
              </p14:nvContentPartPr>
              <p14:xfrm>
                <a:off x="4616567" y="5575261"/>
                <a:ext cx="60480" cy="158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567BAF-BD10-4135-9F70-65D7BA2419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07567" y="5566261"/>
                  <a:ext cx="7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7040" name="Ink 87039">
                  <a:extLst>
                    <a:ext uri="{FF2B5EF4-FFF2-40B4-BE49-F238E27FC236}">
                      <a16:creationId xmlns:a16="http://schemas.microsoft.com/office/drawing/2014/main" id="{56351A45-CA0A-4DA4-81E1-571C37C510B0}"/>
                    </a:ext>
                  </a:extLst>
                </p14:cNvPr>
                <p14:cNvContentPartPr/>
                <p14:nvPr/>
              </p14:nvContentPartPr>
              <p14:xfrm>
                <a:off x="4722767" y="5583901"/>
                <a:ext cx="5760" cy="69840"/>
              </p14:xfrm>
            </p:contentPart>
          </mc:Choice>
          <mc:Fallback xmlns="">
            <p:pic>
              <p:nvPicPr>
                <p:cNvPr id="87040" name="Ink 87039">
                  <a:extLst>
                    <a:ext uri="{FF2B5EF4-FFF2-40B4-BE49-F238E27FC236}">
                      <a16:creationId xmlns:a16="http://schemas.microsoft.com/office/drawing/2014/main" id="{56351A45-CA0A-4DA4-81E1-571C37C510B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13767" y="5574901"/>
                  <a:ext cx="23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7041" name="Ink 87040">
                  <a:extLst>
                    <a:ext uri="{FF2B5EF4-FFF2-40B4-BE49-F238E27FC236}">
                      <a16:creationId xmlns:a16="http://schemas.microsoft.com/office/drawing/2014/main" id="{1CE41398-0975-4C17-B6A1-6B2D4FCA9F0B}"/>
                    </a:ext>
                  </a:extLst>
                </p14:cNvPr>
                <p14:cNvContentPartPr/>
                <p14:nvPr/>
              </p14:nvContentPartPr>
              <p14:xfrm>
                <a:off x="4718807" y="5424061"/>
                <a:ext cx="104040" cy="218880"/>
              </p14:xfrm>
            </p:contentPart>
          </mc:Choice>
          <mc:Fallback xmlns="">
            <p:pic>
              <p:nvPicPr>
                <p:cNvPr id="87041" name="Ink 87040">
                  <a:extLst>
                    <a:ext uri="{FF2B5EF4-FFF2-40B4-BE49-F238E27FC236}">
                      <a16:creationId xmlns:a16="http://schemas.microsoft.com/office/drawing/2014/main" id="{1CE41398-0975-4C17-B6A1-6B2D4FCA9F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09807" y="5415421"/>
                  <a:ext cx="121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7044" name="Ink 87043">
                  <a:extLst>
                    <a:ext uri="{FF2B5EF4-FFF2-40B4-BE49-F238E27FC236}">
                      <a16:creationId xmlns:a16="http://schemas.microsoft.com/office/drawing/2014/main" id="{AFA2D7C0-4F9E-48C0-8612-B0F984690EA7}"/>
                    </a:ext>
                  </a:extLst>
                </p14:cNvPr>
                <p14:cNvContentPartPr/>
                <p14:nvPr/>
              </p14:nvContentPartPr>
              <p14:xfrm>
                <a:off x="4740407" y="5541781"/>
                <a:ext cx="151200" cy="46440"/>
              </p14:xfrm>
            </p:contentPart>
          </mc:Choice>
          <mc:Fallback xmlns="">
            <p:pic>
              <p:nvPicPr>
                <p:cNvPr id="87044" name="Ink 87043">
                  <a:extLst>
                    <a:ext uri="{FF2B5EF4-FFF2-40B4-BE49-F238E27FC236}">
                      <a16:creationId xmlns:a16="http://schemas.microsoft.com/office/drawing/2014/main" id="{AFA2D7C0-4F9E-48C0-8612-B0F984690EA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31407" y="5533141"/>
                  <a:ext cx="168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7045" name="Ink 87044">
                  <a:extLst>
                    <a:ext uri="{FF2B5EF4-FFF2-40B4-BE49-F238E27FC236}">
                      <a16:creationId xmlns:a16="http://schemas.microsoft.com/office/drawing/2014/main" id="{ED110E54-4289-4B52-BDC1-C13FA4EAF636}"/>
                    </a:ext>
                  </a:extLst>
                </p14:cNvPr>
                <p14:cNvContentPartPr/>
                <p14:nvPr/>
              </p14:nvContentPartPr>
              <p14:xfrm>
                <a:off x="3805487" y="5736901"/>
                <a:ext cx="469440" cy="81720"/>
              </p14:xfrm>
            </p:contentPart>
          </mc:Choice>
          <mc:Fallback xmlns="">
            <p:pic>
              <p:nvPicPr>
                <p:cNvPr id="87045" name="Ink 87044">
                  <a:extLst>
                    <a:ext uri="{FF2B5EF4-FFF2-40B4-BE49-F238E27FC236}">
                      <a16:creationId xmlns:a16="http://schemas.microsoft.com/office/drawing/2014/main" id="{ED110E54-4289-4B52-BDC1-C13FA4EAF63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96487" y="5727901"/>
                  <a:ext cx="487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7046" name="Ink 87045">
                  <a:extLst>
                    <a:ext uri="{FF2B5EF4-FFF2-40B4-BE49-F238E27FC236}">
                      <a16:creationId xmlns:a16="http://schemas.microsoft.com/office/drawing/2014/main" id="{CCAC85D5-313E-47A8-8D93-ED09AFDAAE29}"/>
                    </a:ext>
                  </a:extLst>
                </p14:cNvPr>
                <p14:cNvContentPartPr/>
                <p14:nvPr/>
              </p14:nvContentPartPr>
              <p14:xfrm>
                <a:off x="3764087" y="5733301"/>
                <a:ext cx="144360" cy="158400"/>
              </p14:xfrm>
            </p:contentPart>
          </mc:Choice>
          <mc:Fallback xmlns="">
            <p:pic>
              <p:nvPicPr>
                <p:cNvPr id="87046" name="Ink 87045">
                  <a:extLst>
                    <a:ext uri="{FF2B5EF4-FFF2-40B4-BE49-F238E27FC236}">
                      <a16:creationId xmlns:a16="http://schemas.microsoft.com/office/drawing/2014/main" id="{CCAC85D5-313E-47A8-8D93-ED09AFDAAE2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55447" y="5724661"/>
                  <a:ext cx="1620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D7FAB-F614-4E2B-9F43-90A09ED45E1F}"/>
              </a:ext>
            </a:extLst>
          </p:cNvPr>
          <p:cNvGrpSpPr/>
          <p:nvPr/>
        </p:nvGrpSpPr>
        <p:grpSpPr>
          <a:xfrm>
            <a:off x="7423275" y="2308748"/>
            <a:ext cx="2268918" cy="2413765"/>
            <a:chOff x="7423275" y="2308748"/>
            <a:chExt cx="2268918" cy="24137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C036673-7B3A-498E-9039-C390C35B6704}"/>
                    </a:ext>
                  </a:extLst>
                </p14:cNvPr>
                <p14:cNvContentPartPr/>
                <p14:nvPr/>
              </p14:nvContentPartPr>
              <p14:xfrm>
                <a:off x="8359833" y="2308748"/>
                <a:ext cx="406800" cy="42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C036673-7B3A-498E-9039-C390C35B67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50833" y="2299748"/>
                  <a:ext cx="424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19D67B-D221-4DBF-9699-8C0E75883172}"/>
                    </a:ext>
                  </a:extLst>
                </p14:cNvPr>
                <p14:cNvContentPartPr/>
                <p14:nvPr/>
              </p14:nvContentPartPr>
              <p14:xfrm>
                <a:off x="8506353" y="2483708"/>
                <a:ext cx="105480" cy="13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19D67B-D221-4DBF-9699-8C0E7588317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97353" y="2474708"/>
                  <a:ext cx="12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EEF80E-7B04-408F-8A6E-4F07317B4D2F}"/>
                    </a:ext>
                  </a:extLst>
                </p14:cNvPr>
                <p14:cNvContentPartPr/>
                <p14:nvPr/>
              </p14:nvContentPartPr>
              <p14:xfrm>
                <a:off x="8232033" y="2760548"/>
                <a:ext cx="209880" cy="343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EEF80E-7B04-408F-8A6E-4F07317B4D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23048" y="2751548"/>
                  <a:ext cx="22749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4BBAD44-74BD-4EB8-A21B-57E7A29A1C7D}"/>
                    </a:ext>
                  </a:extLst>
                </p14:cNvPr>
                <p14:cNvContentPartPr/>
                <p14:nvPr/>
              </p14:nvContentPartPr>
              <p14:xfrm>
                <a:off x="8673753" y="2667668"/>
                <a:ext cx="356040" cy="29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4BBAD44-74BD-4EB8-A21B-57E7A29A1C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664753" y="2658668"/>
                  <a:ext cx="373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864E7E-02F1-4DB2-9F0D-C4E5D1D72C7C}"/>
                    </a:ext>
                  </a:extLst>
                </p14:cNvPr>
                <p14:cNvContentPartPr/>
                <p14:nvPr/>
              </p14:nvContentPartPr>
              <p14:xfrm>
                <a:off x="8030073" y="3111908"/>
                <a:ext cx="303840" cy="321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864E7E-02F1-4DB2-9F0D-C4E5D1D72C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21073" y="3102908"/>
                  <a:ext cx="321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6E47345-8DF1-42B5-A9B0-C8BA7917302B}"/>
                    </a:ext>
                  </a:extLst>
                </p14:cNvPr>
                <p14:cNvContentPartPr/>
                <p14:nvPr/>
              </p14:nvContentPartPr>
              <p14:xfrm>
                <a:off x="8107473" y="3187148"/>
                <a:ext cx="79200" cy="161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6E47345-8DF1-42B5-A9B0-C8BA7917302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98473" y="3178168"/>
                  <a:ext cx="96840" cy="178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5E02D5-FA27-484D-AF8A-36C3E4786B70}"/>
                    </a:ext>
                  </a:extLst>
                </p14:cNvPr>
                <p14:cNvContentPartPr/>
                <p14:nvPr/>
              </p14:nvContentPartPr>
              <p14:xfrm>
                <a:off x="9045993" y="3124868"/>
                <a:ext cx="116280" cy="145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5E02D5-FA27-484D-AF8A-36C3E4786B7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37021" y="3115890"/>
                  <a:ext cx="133866" cy="163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1DAD06-0749-4040-A32F-A09A95619964}"/>
                    </a:ext>
                  </a:extLst>
                </p14:cNvPr>
                <p14:cNvContentPartPr/>
                <p14:nvPr/>
              </p14:nvContentPartPr>
              <p14:xfrm>
                <a:off x="8953833" y="3013268"/>
                <a:ext cx="319680" cy="418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1DAD06-0749-4040-A32F-A09A956199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44833" y="3004276"/>
                  <a:ext cx="337320" cy="435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CB8B51-DD5D-4021-A91E-C900F09FB271}"/>
                    </a:ext>
                  </a:extLst>
                </p14:cNvPr>
                <p14:cNvContentPartPr/>
                <p14:nvPr/>
              </p14:nvContentPartPr>
              <p14:xfrm>
                <a:off x="7908393" y="3421508"/>
                <a:ext cx="173520" cy="427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CB8B51-DD5D-4021-A91E-C900F09FB2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99393" y="3412508"/>
                  <a:ext cx="1911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1E4FB26-33A7-461E-81D5-6368D819F0D1}"/>
                    </a:ext>
                  </a:extLst>
                </p14:cNvPr>
                <p14:cNvContentPartPr/>
                <p14:nvPr/>
              </p14:nvContentPartPr>
              <p14:xfrm>
                <a:off x="8299353" y="3390548"/>
                <a:ext cx="154080" cy="261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1E4FB26-33A7-461E-81D5-6368D819F0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90353" y="3381548"/>
                  <a:ext cx="171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2E7644-1CBF-449A-A16D-207D58833028}"/>
                    </a:ext>
                  </a:extLst>
                </p14:cNvPr>
                <p14:cNvContentPartPr/>
                <p14:nvPr/>
              </p14:nvContentPartPr>
              <p14:xfrm>
                <a:off x="7636233" y="3756668"/>
                <a:ext cx="374040" cy="349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2E7644-1CBF-449A-A16D-207D5883302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27233" y="3747668"/>
                  <a:ext cx="391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C86F0FD-8E6A-4CDE-BCF8-84E445162C57}"/>
                    </a:ext>
                  </a:extLst>
                </p14:cNvPr>
                <p14:cNvContentPartPr/>
                <p14:nvPr/>
              </p14:nvContentPartPr>
              <p14:xfrm>
                <a:off x="8325273" y="3634628"/>
                <a:ext cx="246240" cy="340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C86F0FD-8E6A-4CDE-BCF8-84E445162C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16273" y="3625618"/>
                  <a:ext cx="263880" cy="357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317A20-F21A-418D-A49D-0AB89BF67265}"/>
                    </a:ext>
                  </a:extLst>
                </p14:cNvPr>
                <p14:cNvContentPartPr/>
                <p14:nvPr/>
              </p14:nvContentPartPr>
              <p14:xfrm>
                <a:off x="9050673" y="3433748"/>
                <a:ext cx="57240" cy="241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317A20-F21A-418D-A49D-0AB89BF672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41673" y="3424735"/>
                  <a:ext cx="7488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4C39BC-72DB-42F3-9D26-590F2BB9201A}"/>
                    </a:ext>
                  </a:extLst>
                </p14:cNvPr>
                <p14:cNvContentPartPr/>
                <p14:nvPr/>
              </p14:nvContentPartPr>
              <p14:xfrm>
                <a:off x="9274233" y="3412868"/>
                <a:ext cx="191880" cy="21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4C39BC-72DB-42F3-9D26-590F2BB920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65233" y="3403883"/>
                  <a:ext cx="209520" cy="230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DACDB3B-1625-4B39-9184-28B2921D5084}"/>
                    </a:ext>
                  </a:extLst>
                </p14:cNvPr>
                <p14:cNvContentPartPr/>
                <p14:nvPr/>
              </p14:nvContentPartPr>
              <p14:xfrm>
                <a:off x="8932593" y="3641468"/>
                <a:ext cx="265320" cy="272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DACDB3B-1625-4B39-9184-28B2921D50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23593" y="3632468"/>
                  <a:ext cx="282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3B57FA-7865-4C76-A210-30E910239C7E}"/>
                    </a:ext>
                  </a:extLst>
                </p14:cNvPr>
                <p14:cNvContentPartPr/>
                <p14:nvPr/>
              </p14:nvContentPartPr>
              <p14:xfrm>
                <a:off x="9412113" y="3599708"/>
                <a:ext cx="280080" cy="29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3B57FA-7865-4C76-A210-30E910239C7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03101" y="3590708"/>
                  <a:ext cx="297743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991753D-E6F3-4E3F-9BA2-A846C3DE6A80}"/>
                    </a:ext>
                  </a:extLst>
                </p14:cNvPr>
                <p14:cNvContentPartPr/>
                <p14:nvPr/>
              </p14:nvContentPartPr>
              <p14:xfrm>
                <a:off x="9499593" y="3624908"/>
                <a:ext cx="79920" cy="19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991753D-E6F3-4E3F-9BA2-A846C3DE6A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90593" y="3615892"/>
                  <a:ext cx="9756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608DD2-0878-4329-90AF-904F53E3F2CE}"/>
                    </a:ext>
                  </a:extLst>
                </p14:cNvPr>
                <p14:cNvContentPartPr/>
                <p14:nvPr/>
              </p14:nvContentPartPr>
              <p14:xfrm>
                <a:off x="8996673" y="3701948"/>
                <a:ext cx="87480" cy="139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608DD2-0878-4329-90AF-904F53E3F2C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87673" y="3692948"/>
                  <a:ext cx="105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2D067D-B66B-4EF6-A48D-2F0D0B237542}"/>
                    </a:ext>
                  </a:extLst>
                </p14:cNvPr>
                <p14:cNvContentPartPr/>
                <p14:nvPr/>
              </p14:nvContentPartPr>
              <p14:xfrm>
                <a:off x="8435793" y="3698708"/>
                <a:ext cx="43560" cy="182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2D067D-B66B-4EF6-A48D-2F0D0B2375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26793" y="3689708"/>
                  <a:ext cx="61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E89236-0EDC-4032-B7BE-77DC3295595A}"/>
                    </a:ext>
                  </a:extLst>
                </p14:cNvPr>
                <p14:cNvContentPartPr/>
                <p14:nvPr/>
              </p14:nvContentPartPr>
              <p14:xfrm>
                <a:off x="8378553" y="3782228"/>
                <a:ext cx="95400" cy="2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E89236-0EDC-4032-B7BE-77DC3295595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69553" y="3773228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F269006-FF38-47E7-B25D-A31875D737AE}"/>
                    </a:ext>
                  </a:extLst>
                </p14:cNvPr>
                <p14:cNvContentPartPr/>
                <p14:nvPr/>
              </p14:nvContentPartPr>
              <p14:xfrm>
                <a:off x="7760073" y="3869348"/>
                <a:ext cx="88200" cy="19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F269006-FF38-47E7-B25D-A31875D737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51110" y="3860348"/>
                  <a:ext cx="105768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F94D87-D209-4691-8893-271804F6E0CF}"/>
                    </a:ext>
                  </a:extLst>
                </p14:cNvPr>
                <p14:cNvContentPartPr/>
                <p14:nvPr/>
              </p14:nvContentPartPr>
              <p14:xfrm>
                <a:off x="7586355" y="4107273"/>
                <a:ext cx="128160" cy="345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F94D87-D209-4691-8893-271804F6E0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77715" y="4098273"/>
                  <a:ext cx="145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EE9EF7-C2C1-4CDE-9B74-B8CFD9EF75AE}"/>
                    </a:ext>
                  </a:extLst>
                </p14:cNvPr>
                <p14:cNvContentPartPr/>
                <p14:nvPr/>
              </p14:nvContentPartPr>
              <p14:xfrm>
                <a:off x="7907835" y="4102953"/>
                <a:ext cx="154080" cy="32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EE9EF7-C2C1-4CDE-9B74-B8CFD9EF75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99195" y="4093953"/>
                  <a:ext cx="171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2DD8D2A-8F12-45E6-B804-572C1FCC54E3}"/>
                    </a:ext>
                  </a:extLst>
                </p14:cNvPr>
                <p14:cNvContentPartPr/>
                <p14:nvPr/>
              </p14:nvContentPartPr>
              <p14:xfrm>
                <a:off x="8358915" y="3988473"/>
                <a:ext cx="91800" cy="441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2DD8D2A-8F12-45E6-B804-572C1FCC54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49915" y="3979473"/>
                  <a:ext cx="109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B5134D-688B-4512-9726-6C710A889618}"/>
                    </a:ext>
                  </a:extLst>
                </p14:cNvPr>
                <p14:cNvContentPartPr/>
                <p14:nvPr/>
              </p14:nvContentPartPr>
              <p14:xfrm>
                <a:off x="7423275" y="4448553"/>
                <a:ext cx="287280" cy="27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B5134D-688B-4512-9726-6C710A88961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14635" y="4439553"/>
                  <a:ext cx="304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828F6B8-882D-4329-95F0-5B0B2235647B}"/>
                    </a:ext>
                  </a:extLst>
                </p14:cNvPr>
                <p14:cNvContentPartPr/>
                <p14:nvPr/>
              </p14:nvContentPartPr>
              <p14:xfrm>
                <a:off x="7925115" y="4417953"/>
                <a:ext cx="237600" cy="28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828F6B8-882D-4329-95F0-5B0B2235647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16475" y="4408953"/>
                  <a:ext cx="255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649A49-CEBD-4C93-886D-7DEC915DF465}"/>
                    </a:ext>
                  </a:extLst>
                </p14:cNvPr>
                <p14:cNvContentPartPr/>
                <p14:nvPr/>
              </p14:nvContentPartPr>
              <p14:xfrm>
                <a:off x="8273235" y="4420473"/>
                <a:ext cx="226800" cy="239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649A49-CEBD-4C93-886D-7DEC915DF4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64235" y="4411833"/>
                  <a:ext cx="244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E27B1A-6491-461D-9F59-AF8A936446D7}"/>
                    </a:ext>
                  </a:extLst>
                </p14:cNvPr>
                <p14:cNvContentPartPr/>
                <p14:nvPr/>
              </p14:nvContentPartPr>
              <p14:xfrm>
                <a:off x="7521195" y="4524513"/>
                <a:ext cx="72720" cy="134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E27B1A-6491-461D-9F59-AF8A936446D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12195" y="4515873"/>
                  <a:ext cx="90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40BFFE9-9101-4174-8BA1-CF171C04BB77}"/>
                    </a:ext>
                  </a:extLst>
                </p14:cNvPr>
                <p14:cNvContentPartPr/>
                <p14:nvPr/>
              </p14:nvContentPartPr>
              <p14:xfrm>
                <a:off x="8031675" y="4548633"/>
                <a:ext cx="5400" cy="81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40BFFE9-9101-4174-8BA1-CF171C04BB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22675" y="4539633"/>
                  <a:ext cx="23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BED295-48B0-4ECD-89AF-46336CAC6B4D}"/>
                    </a:ext>
                  </a:extLst>
                </p14:cNvPr>
                <p14:cNvContentPartPr/>
                <p14:nvPr/>
              </p14:nvContentPartPr>
              <p14:xfrm>
                <a:off x="8041755" y="4497153"/>
                <a:ext cx="14760" cy="30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BED295-48B0-4ECD-89AF-46336CAC6B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33115" y="4488153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AA09D2E-4A23-4785-9144-F335A5AE34F2}"/>
                    </a:ext>
                  </a:extLst>
                </p14:cNvPr>
                <p14:cNvContentPartPr/>
                <p14:nvPr/>
              </p14:nvContentPartPr>
              <p14:xfrm>
                <a:off x="8334795" y="4541073"/>
                <a:ext cx="47160" cy="93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AA09D2E-4A23-4785-9144-F335A5AE34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26155" y="4532433"/>
                  <a:ext cx="64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28679B-7B2C-4FF3-872C-3FC5827BC3B6}"/>
                    </a:ext>
                  </a:extLst>
                </p14:cNvPr>
                <p14:cNvContentPartPr/>
                <p14:nvPr/>
              </p14:nvContentPartPr>
              <p14:xfrm>
                <a:off x="8360355" y="4491033"/>
                <a:ext cx="17280" cy="20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28679B-7B2C-4FF3-872C-3FC5827BC3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51355" y="4482393"/>
                  <a:ext cx="3492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091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9182-4CB7-4D99-940C-170CA7B9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 between </a:t>
            </a:r>
            <a:r>
              <a:rPr lang="en-US" i="1" dirty="0"/>
              <a:t>visiting a node </a:t>
            </a:r>
            <a:r>
              <a:rPr lang="en-US" dirty="0"/>
              <a:t>and </a:t>
            </a:r>
            <a:r>
              <a:rPr lang="en-US" i="1" dirty="0"/>
              <a:t>traversing a subtree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9190-9537-4B5A-8055-3D34A924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the pre-order strategy of “root, left, right” really means: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Visit the root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Traverse the left subtree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Traverse the right subtree</a:t>
            </a:r>
          </a:p>
        </p:txBody>
      </p:sp>
    </p:spTree>
    <p:extLst>
      <p:ext uri="{BB962C8B-B14F-4D97-AF65-F5344CB8AC3E}">
        <p14:creationId xmlns:p14="http://schemas.microsoft.com/office/powerpoint/2010/main" val="379549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26DFD2D-EE91-C049-A21B-C97752564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539"/>
            <a:ext cx="10515600" cy="1020761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Binary Trees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B2FE9C41-8225-8F4C-A903-B5EB713EB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6894" y="1371600"/>
            <a:ext cx="10972800" cy="2671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Tree is a non-linear data structure which organizes data in a hierarchical structure </a:t>
            </a:r>
          </a:p>
          <a:p>
            <a:pPr>
              <a:defRPr/>
            </a:pPr>
            <a:r>
              <a:rPr lang="en-US" dirty="0">
                <a:ea typeface="+mn-ea"/>
              </a:rPr>
              <a:t>A binary tree is a tree with: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Nodes that have 0, 1 or 2 child nodes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Children are distinguishable: left / right</a:t>
            </a:r>
          </a:p>
          <a:p>
            <a:pPr>
              <a:defRPr/>
            </a:pPr>
            <a:r>
              <a:rPr lang="en-US" dirty="0">
                <a:ea typeface="+mn-ea"/>
              </a:rPr>
              <a:t>Some binary trees:</a:t>
            </a:r>
          </a:p>
          <a:p>
            <a:pPr lvl="1">
              <a:buFont typeface="Wingdings" charset="0"/>
              <a:buChar char="ü"/>
              <a:defRPr/>
            </a:pPr>
            <a:endParaRPr lang="en-US" dirty="0">
              <a:ea typeface="+mn-e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146D7-9037-49C2-88C5-B6E6193F8F4A}"/>
              </a:ext>
            </a:extLst>
          </p:cNvPr>
          <p:cNvGrpSpPr/>
          <p:nvPr/>
        </p:nvGrpSpPr>
        <p:grpSpPr>
          <a:xfrm>
            <a:off x="1912371" y="4354697"/>
            <a:ext cx="2226240" cy="1583280"/>
            <a:chOff x="1912371" y="4354697"/>
            <a:chExt cx="2226240" cy="15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B289DC-E883-4160-8C44-1CAF4624A914}"/>
                    </a:ext>
                  </a:extLst>
                </p14:cNvPr>
                <p14:cNvContentPartPr/>
                <p14:nvPr/>
              </p14:nvContentPartPr>
              <p14:xfrm>
                <a:off x="2781411" y="4354697"/>
                <a:ext cx="233640" cy="275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B289DC-E883-4160-8C44-1CAF4624A91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72411" y="4346057"/>
                  <a:ext cx="251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B86663-10E1-4C72-B936-773D572D703B}"/>
                    </a:ext>
                  </a:extLst>
                </p14:cNvPr>
                <p14:cNvContentPartPr/>
                <p14:nvPr/>
              </p14:nvContentPartPr>
              <p14:xfrm>
                <a:off x="2494131" y="4541537"/>
                <a:ext cx="273600" cy="38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B86663-10E1-4C72-B936-773D572D70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85131" y="4532537"/>
                  <a:ext cx="2912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451222-9653-416F-B77F-00CC0F06656C}"/>
                    </a:ext>
                  </a:extLst>
                </p14:cNvPr>
                <p14:cNvContentPartPr/>
                <p14:nvPr/>
              </p14:nvContentPartPr>
              <p14:xfrm>
                <a:off x="2993451" y="4602017"/>
                <a:ext cx="473400" cy="33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451222-9653-416F-B77F-00CC0F0665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84811" y="4593017"/>
                  <a:ext cx="491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0DB902-0D5B-4F35-B047-301EE85D6C00}"/>
                    </a:ext>
                  </a:extLst>
                </p14:cNvPr>
                <p14:cNvContentPartPr/>
                <p14:nvPr/>
              </p14:nvContentPartPr>
              <p14:xfrm>
                <a:off x="2287131" y="4893977"/>
                <a:ext cx="264600" cy="30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0DB902-0D5B-4F35-B047-301EE85D6C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78491" y="4884977"/>
                  <a:ext cx="282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000CBA-102D-4EEA-8AB2-2E422A7F2DCB}"/>
                    </a:ext>
                  </a:extLst>
                </p14:cNvPr>
                <p14:cNvContentPartPr/>
                <p14:nvPr/>
              </p14:nvContentPartPr>
              <p14:xfrm>
                <a:off x="3308451" y="4876697"/>
                <a:ext cx="219240" cy="259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000CBA-102D-4EEA-8AB2-2E422A7F2D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99451" y="4867697"/>
                  <a:ext cx="236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BF2731-23B7-41AA-9367-7FF5BA8291BF}"/>
                    </a:ext>
                  </a:extLst>
                </p14:cNvPr>
                <p14:cNvContentPartPr/>
                <p14:nvPr/>
              </p14:nvContentPartPr>
              <p14:xfrm>
                <a:off x="2133411" y="5216177"/>
                <a:ext cx="194400" cy="48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BF2731-23B7-41AA-9367-7FF5BA8291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24771" y="5207177"/>
                  <a:ext cx="2120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FFE9F2-FFBA-4DF2-8406-37BBBCE6ACE7}"/>
                    </a:ext>
                  </a:extLst>
                </p14:cNvPr>
                <p14:cNvContentPartPr/>
                <p14:nvPr/>
              </p14:nvContentPartPr>
              <p14:xfrm>
                <a:off x="2490531" y="5181257"/>
                <a:ext cx="232200" cy="46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FFE9F2-FFBA-4DF2-8406-37BBBCE6AC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81531" y="5172617"/>
                  <a:ext cx="249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9A92C6-1A6A-451F-B910-F7380A6A4460}"/>
                    </a:ext>
                  </a:extLst>
                </p14:cNvPr>
                <p14:cNvContentPartPr/>
                <p14:nvPr/>
              </p14:nvContentPartPr>
              <p14:xfrm>
                <a:off x="1912371" y="5605697"/>
                <a:ext cx="204840" cy="33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9A92C6-1A6A-451F-B910-F7380A6A44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03731" y="5596697"/>
                  <a:ext cx="222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16ECFA-DFB9-4371-AB82-23374C9CBDE1}"/>
                    </a:ext>
                  </a:extLst>
                </p14:cNvPr>
                <p14:cNvContentPartPr/>
                <p14:nvPr/>
              </p14:nvContentPartPr>
              <p14:xfrm>
                <a:off x="2664051" y="5633417"/>
                <a:ext cx="201240" cy="26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16ECFA-DFB9-4371-AB82-23374C9CBD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55051" y="5624417"/>
                  <a:ext cx="218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954482-F850-4D2A-984E-087CEB05FC22}"/>
                    </a:ext>
                  </a:extLst>
                </p14:cNvPr>
                <p14:cNvContentPartPr/>
                <p14:nvPr/>
              </p14:nvContentPartPr>
              <p14:xfrm>
                <a:off x="3423291" y="5169377"/>
                <a:ext cx="85320" cy="42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954482-F850-4D2A-984E-087CEB05FC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14651" y="5160377"/>
                  <a:ext cx="1029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1B6982-D067-4D18-A86C-24DA865E14F7}"/>
                    </a:ext>
                  </a:extLst>
                </p14:cNvPr>
                <p14:cNvContentPartPr/>
                <p14:nvPr/>
              </p14:nvContentPartPr>
              <p14:xfrm>
                <a:off x="3534891" y="5049857"/>
                <a:ext cx="428760" cy="49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1B6982-D067-4D18-A86C-24DA865E14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26251" y="5040857"/>
                  <a:ext cx="4464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00FB5F-6E08-4F80-B71F-AD66EC4EF2A6}"/>
                    </a:ext>
                  </a:extLst>
                </p14:cNvPr>
                <p14:cNvContentPartPr/>
                <p14:nvPr/>
              </p14:nvContentPartPr>
              <p14:xfrm>
                <a:off x="3332571" y="5586257"/>
                <a:ext cx="204120" cy="24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00FB5F-6E08-4F80-B71F-AD66EC4EF2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23931" y="5577257"/>
                  <a:ext cx="221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1F6B73-CFBD-4983-A7D0-907794872CB0}"/>
                    </a:ext>
                  </a:extLst>
                </p14:cNvPr>
                <p14:cNvContentPartPr/>
                <p14:nvPr/>
              </p14:nvContentPartPr>
              <p14:xfrm>
                <a:off x="3916851" y="5581217"/>
                <a:ext cx="221760" cy="22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1F6B73-CFBD-4983-A7D0-907794872C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07851" y="5572217"/>
                  <a:ext cx="2394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79" name="Group 79878">
            <a:extLst>
              <a:ext uri="{FF2B5EF4-FFF2-40B4-BE49-F238E27FC236}">
                <a16:creationId xmlns:a16="http://schemas.microsoft.com/office/drawing/2014/main" id="{AF374D60-5D75-43FA-844E-4EFA51E75B40}"/>
              </a:ext>
            </a:extLst>
          </p:cNvPr>
          <p:cNvGrpSpPr/>
          <p:nvPr/>
        </p:nvGrpSpPr>
        <p:grpSpPr>
          <a:xfrm>
            <a:off x="5285211" y="3944657"/>
            <a:ext cx="1561320" cy="1831680"/>
            <a:chOff x="5285211" y="3944657"/>
            <a:chExt cx="1561320" cy="18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62ADEB-A7DB-4DFF-95B1-3E0B03AF18E1}"/>
                    </a:ext>
                  </a:extLst>
                </p14:cNvPr>
                <p14:cNvContentPartPr/>
                <p14:nvPr/>
              </p14:nvContentPartPr>
              <p14:xfrm>
                <a:off x="6094851" y="3944657"/>
                <a:ext cx="272160" cy="28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62ADEB-A7DB-4DFF-95B1-3E0B03AF18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85851" y="3936017"/>
                  <a:ext cx="2898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11A8E3-F07E-40BE-B55B-5DB6687A2A20}"/>
                    </a:ext>
                  </a:extLst>
                </p14:cNvPr>
                <p14:cNvContentPartPr/>
                <p14:nvPr/>
              </p14:nvContentPartPr>
              <p14:xfrm>
                <a:off x="5911971" y="4235177"/>
                <a:ext cx="235440" cy="33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11A8E3-F07E-40BE-B55B-5DB6687A2A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03331" y="4226537"/>
                  <a:ext cx="253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4000D2-2423-4346-893A-7832D10D6107}"/>
                    </a:ext>
                  </a:extLst>
                </p14:cNvPr>
                <p14:cNvContentPartPr/>
                <p14:nvPr/>
              </p14:nvContentPartPr>
              <p14:xfrm>
                <a:off x="6390411" y="4206017"/>
                <a:ext cx="333360" cy="27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4000D2-2423-4346-893A-7832D10D61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81771" y="4197377"/>
                  <a:ext cx="351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CBA04F-8A83-4384-A7D2-A2AEB4812E77}"/>
                    </a:ext>
                  </a:extLst>
                </p14:cNvPr>
                <p14:cNvContentPartPr/>
                <p14:nvPr/>
              </p14:nvContentPartPr>
              <p14:xfrm>
                <a:off x="5780931" y="4486097"/>
                <a:ext cx="191520" cy="24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CBA04F-8A83-4384-A7D2-A2AEB4812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1931" y="4477457"/>
                  <a:ext cx="209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05971F-1522-427E-889F-E81E1FE0D4F4}"/>
                    </a:ext>
                  </a:extLst>
                </p14:cNvPr>
                <p14:cNvContentPartPr/>
                <p14:nvPr/>
              </p14:nvContentPartPr>
              <p14:xfrm>
                <a:off x="6630531" y="4484657"/>
                <a:ext cx="216000" cy="23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05971F-1522-427E-889F-E81E1FE0D4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21531" y="4475657"/>
                  <a:ext cx="233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4DDDA6-D765-4E11-85B8-4EBD3EFD1FE5}"/>
                    </a:ext>
                  </a:extLst>
                </p14:cNvPr>
                <p14:cNvContentPartPr/>
                <p14:nvPr/>
              </p14:nvContentPartPr>
              <p14:xfrm>
                <a:off x="5598771" y="4708577"/>
                <a:ext cx="220320" cy="352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4DDDA6-D765-4E11-85B8-4EBD3EFD1F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90131" y="4699577"/>
                  <a:ext cx="237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8A300E-B3DE-48CC-8DBE-4992A5AF1928}"/>
                    </a:ext>
                  </a:extLst>
                </p14:cNvPr>
                <p14:cNvContentPartPr/>
                <p14:nvPr/>
              </p14:nvContentPartPr>
              <p14:xfrm>
                <a:off x="5930331" y="4726937"/>
                <a:ext cx="205560" cy="32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8A300E-B3DE-48CC-8DBE-4992A5AF19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21331" y="4718297"/>
                  <a:ext cx="2232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633308-2D0B-4FF1-A603-12F38EB41F5B}"/>
                    </a:ext>
                  </a:extLst>
                </p14:cNvPr>
                <p14:cNvContentPartPr/>
                <p14:nvPr/>
              </p14:nvContentPartPr>
              <p14:xfrm>
                <a:off x="6078651" y="5034017"/>
                <a:ext cx="137160" cy="19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633308-2D0B-4FF1-A603-12F38EB41F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70011" y="5025377"/>
                  <a:ext cx="15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1247A1-CDF9-4ED9-B4C0-5400D0DBED55}"/>
                    </a:ext>
                  </a:extLst>
                </p14:cNvPr>
                <p14:cNvContentPartPr/>
                <p14:nvPr/>
              </p14:nvContentPartPr>
              <p14:xfrm>
                <a:off x="5503731" y="5071457"/>
                <a:ext cx="157320" cy="17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1247A1-CDF9-4ED9-B4C0-5400D0DBED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94731" y="5062817"/>
                  <a:ext cx="174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8434CB-CADD-4EE1-8099-A5165554C0C5}"/>
                    </a:ext>
                  </a:extLst>
                </p14:cNvPr>
                <p14:cNvContentPartPr/>
                <p14:nvPr/>
              </p14:nvContentPartPr>
              <p14:xfrm>
                <a:off x="5366211" y="5198897"/>
                <a:ext cx="181080" cy="415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8434CB-CADD-4EE1-8099-A5165554C0C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57571" y="5189897"/>
                  <a:ext cx="198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513A67-DBB3-4199-BFCB-3F35DA2C615D}"/>
                    </a:ext>
                  </a:extLst>
                </p14:cNvPr>
                <p14:cNvContentPartPr/>
                <p14:nvPr/>
              </p14:nvContentPartPr>
              <p14:xfrm>
                <a:off x="5608131" y="5268377"/>
                <a:ext cx="172440" cy="28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513A67-DBB3-4199-BFCB-3F35DA2C61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99131" y="5259737"/>
                  <a:ext cx="190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9872" name="Ink 79871">
                  <a:extLst>
                    <a:ext uri="{FF2B5EF4-FFF2-40B4-BE49-F238E27FC236}">
                      <a16:creationId xmlns:a16="http://schemas.microsoft.com/office/drawing/2014/main" id="{69E900A0-C8C1-4025-89A2-BD560AD1F36E}"/>
                    </a:ext>
                  </a:extLst>
                </p14:cNvPr>
                <p14:cNvContentPartPr/>
                <p14:nvPr/>
              </p14:nvContentPartPr>
              <p14:xfrm>
                <a:off x="5285211" y="5584097"/>
                <a:ext cx="116280" cy="192240"/>
              </p14:xfrm>
            </p:contentPart>
          </mc:Choice>
          <mc:Fallback xmlns="">
            <p:pic>
              <p:nvPicPr>
                <p:cNvPr id="79872" name="Ink 79871">
                  <a:extLst>
                    <a:ext uri="{FF2B5EF4-FFF2-40B4-BE49-F238E27FC236}">
                      <a16:creationId xmlns:a16="http://schemas.microsoft.com/office/drawing/2014/main" id="{69E900A0-C8C1-4025-89A2-BD560AD1F36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76211" y="5575097"/>
                  <a:ext cx="133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9873" name="Ink 79872">
                  <a:extLst>
                    <a:ext uri="{FF2B5EF4-FFF2-40B4-BE49-F238E27FC236}">
                      <a16:creationId xmlns:a16="http://schemas.microsoft.com/office/drawing/2014/main" id="{DA2E8249-1AE7-49ED-AF6A-C0D020391EDC}"/>
                    </a:ext>
                  </a:extLst>
                </p14:cNvPr>
                <p14:cNvContentPartPr/>
                <p14:nvPr/>
              </p14:nvContentPartPr>
              <p14:xfrm>
                <a:off x="5737011" y="5581937"/>
                <a:ext cx="72360" cy="139680"/>
              </p14:xfrm>
            </p:contentPart>
          </mc:Choice>
          <mc:Fallback xmlns="">
            <p:pic>
              <p:nvPicPr>
                <p:cNvPr id="79873" name="Ink 79872">
                  <a:extLst>
                    <a:ext uri="{FF2B5EF4-FFF2-40B4-BE49-F238E27FC236}">
                      <a16:creationId xmlns:a16="http://schemas.microsoft.com/office/drawing/2014/main" id="{DA2E8249-1AE7-49ED-AF6A-C0D020391E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28011" y="5572937"/>
                  <a:ext cx="90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877" name="Ink 79876">
                  <a:extLst>
                    <a:ext uri="{FF2B5EF4-FFF2-40B4-BE49-F238E27FC236}">
                      <a16:creationId xmlns:a16="http://schemas.microsoft.com/office/drawing/2014/main" id="{5F1E5051-B183-444A-8E80-CF7DD42BED86}"/>
                    </a:ext>
                  </a:extLst>
                </p14:cNvPr>
                <p14:cNvContentPartPr/>
                <p14:nvPr/>
              </p14:nvContentPartPr>
              <p14:xfrm>
                <a:off x="6121491" y="5198897"/>
                <a:ext cx="43920" cy="335520"/>
              </p14:xfrm>
            </p:contentPart>
          </mc:Choice>
          <mc:Fallback xmlns="">
            <p:pic>
              <p:nvPicPr>
                <p:cNvPr id="79877" name="Ink 79876">
                  <a:extLst>
                    <a:ext uri="{FF2B5EF4-FFF2-40B4-BE49-F238E27FC236}">
                      <a16:creationId xmlns:a16="http://schemas.microsoft.com/office/drawing/2014/main" id="{5F1E5051-B183-444A-8E80-CF7DD42BED8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2851" y="5189897"/>
                  <a:ext cx="61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9878" name="Ink 79877">
                  <a:extLst>
                    <a:ext uri="{FF2B5EF4-FFF2-40B4-BE49-F238E27FC236}">
                      <a16:creationId xmlns:a16="http://schemas.microsoft.com/office/drawing/2014/main" id="{7197872F-0F77-498B-91B5-FEB66F2F3D3F}"/>
                    </a:ext>
                  </a:extLst>
                </p14:cNvPr>
                <p14:cNvContentPartPr/>
                <p14:nvPr/>
              </p14:nvContentPartPr>
              <p14:xfrm>
                <a:off x="6079371" y="5568257"/>
                <a:ext cx="113400" cy="171720"/>
              </p14:xfrm>
            </p:contentPart>
          </mc:Choice>
          <mc:Fallback xmlns="">
            <p:pic>
              <p:nvPicPr>
                <p:cNvPr id="79878" name="Ink 79877">
                  <a:extLst>
                    <a:ext uri="{FF2B5EF4-FFF2-40B4-BE49-F238E27FC236}">
                      <a16:creationId xmlns:a16="http://schemas.microsoft.com/office/drawing/2014/main" id="{7197872F-0F77-498B-91B5-FEB66F2F3D3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70731" y="5559257"/>
                  <a:ext cx="1310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84" name="Group 79883">
            <a:extLst>
              <a:ext uri="{FF2B5EF4-FFF2-40B4-BE49-F238E27FC236}">
                <a16:creationId xmlns:a16="http://schemas.microsoft.com/office/drawing/2014/main" id="{7463872F-4D02-48F8-83F0-E7655D3DDE3A}"/>
              </a:ext>
            </a:extLst>
          </p:cNvPr>
          <p:cNvGrpSpPr/>
          <p:nvPr/>
        </p:nvGrpSpPr>
        <p:grpSpPr>
          <a:xfrm>
            <a:off x="6593091" y="4667537"/>
            <a:ext cx="518400" cy="454320"/>
            <a:chOff x="6593091" y="4667537"/>
            <a:chExt cx="5184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9880" name="Ink 79879">
                  <a:extLst>
                    <a:ext uri="{FF2B5EF4-FFF2-40B4-BE49-F238E27FC236}">
                      <a16:creationId xmlns:a16="http://schemas.microsoft.com/office/drawing/2014/main" id="{E3EB85E0-E256-4F64-AC7F-4ABD54A4B110}"/>
                    </a:ext>
                  </a:extLst>
                </p14:cNvPr>
                <p14:cNvContentPartPr/>
                <p14:nvPr/>
              </p14:nvContentPartPr>
              <p14:xfrm>
                <a:off x="6655731" y="4667537"/>
                <a:ext cx="84600" cy="302400"/>
              </p14:xfrm>
            </p:contentPart>
          </mc:Choice>
          <mc:Fallback xmlns="">
            <p:pic>
              <p:nvPicPr>
                <p:cNvPr id="79880" name="Ink 79879">
                  <a:extLst>
                    <a:ext uri="{FF2B5EF4-FFF2-40B4-BE49-F238E27FC236}">
                      <a16:creationId xmlns:a16="http://schemas.microsoft.com/office/drawing/2014/main" id="{E3EB85E0-E256-4F64-AC7F-4ABD54A4B1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47091" y="4658537"/>
                  <a:ext cx="102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9881" name="Ink 79880">
                  <a:extLst>
                    <a:ext uri="{FF2B5EF4-FFF2-40B4-BE49-F238E27FC236}">
                      <a16:creationId xmlns:a16="http://schemas.microsoft.com/office/drawing/2014/main" id="{4389348D-882D-4E75-ACBF-454729D03DE8}"/>
                    </a:ext>
                  </a:extLst>
                </p14:cNvPr>
                <p14:cNvContentPartPr/>
                <p14:nvPr/>
              </p14:nvContentPartPr>
              <p14:xfrm>
                <a:off x="6593091" y="5003057"/>
                <a:ext cx="85320" cy="118800"/>
              </p14:xfrm>
            </p:contentPart>
          </mc:Choice>
          <mc:Fallback xmlns="">
            <p:pic>
              <p:nvPicPr>
                <p:cNvPr id="79881" name="Ink 79880">
                  <a:extLst>
                    <a:ext uri="{FF2B5EF4-FFF2-40B4-BE49-F238E27FC236}">
                      <a16:creationId xmlns:a16="http://schemas.microsoft.com/office/drawing/2014/main" id="{4389348D-882D-4E75-ACBF-454729D03DE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84091" y="4994057"/>
                  <a:ext cx="102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9882" name="Ink 79881">
                  <a:extLst>
                    <a:ext uri="{FF2B5EF4-FFF2-40B4-BE49-F238E27FC236}">
                      <a16:creationId xmlns:a16="http://schemas.microsoft.com/office/drawing/2014/main" id="{9CA04CF1-DBC8-4B79-B36B-E4D3C25A5272}"/>
                    </a:ext>
                  </a:extLst>
                </p14:cNvPr>
                <p14:cNvContentPartPr/>
                <p14:nvPr/>
              </p14:nvContentPartPr>
              <p14:xfrm>
                <a:off x="6857331" y="4700657"/>
                <a:ext cx="171360" cy="254160"/>
              </p14:xfrm>
            </p:contentPart>
          </mc:Choice>
          <mc:Fallback xmlns="">
            <p:pic>
              <p:nvPicPr>
                <p:cNvPr id="79882" name="Ink 79881">
                  <a:extLst>
                    <a:ext uri="{FF2B5EF4-FFF2-40B4-BE49-F238E27FC236}">
                      <a16:creationId xmlns:a16="http://schemas.microsoft.com/office/drawing/2014/main" id="{9CA04CF1-DBC8-4B79-B36B-E4D3C25A52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48691" y="4691657"/>
                  <a:ext cx="189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9883" name="Ink 79882">
                  <a:extLst>
                    <a:ext uri="{FF2B5EF4-FFF2-40B4-BE49-F238E27FC236}">
                      <a16:creationId xmlns:a16="http://schemas.microsoft.com/office/drawing/2014/main" id="{9CC6314D-3ECB-4032-AF10-EA4A776A3B54}"/>
                    </a:ext>
                  </a:extLst>
                </p14:cNvPr>
                <p14:cNvContentPartPr/>
                <p14:nvPr/>
              </p14:nvContentPartPr>
              <p14:xfrm>
                <a:off x="6982971" y="4943657"/>
                <a:ext cx="128520" cy="177840"/>
              </p14:xfrm>
            </p:contentPart>
          </mc:Choice>
          <mc:Fallback xmlns="">
            <p:pic>
              <p:nvPicPr>
                <p:cNvPr id="79883" name="Ink 79882">
                  <a:extLst>
                    <a:ext uri="{FF2B5EF4-FFF2-40B4-BE49-F238E27FC236}">
                      <a16:creationId xmlns:a16="http://schemas.microsoft.com/office/drawing/2014/main" id="{9CC6314D-3ECB-4032-AF10-EA4A776A3B5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73971" y="4935017"/>
                  <a:ext cx="1461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96" name="Group 79895">
            <a:extLst>
              <a:ext uri="{FF2B5EF4-FFF2-40B4-BE49-F238E27FC236}">
                <a16:creationId xmlns:a16="http://schemas.microsoft.com/office/drawing/2014/main" id="{F8919CB9-B78C-4273-BD40-2399E08D2728}"/>
              </a:ext>
            </a:extLst>
          </p:cNvPr>
          <p:cNvGrpSpPr/>
          <p:nvPr/>
        </p:nvGrpSpPr>
        <p:grpSpPr>
          <a:xfrm>
            <a:off x="9083931" y="4015577"/>
            <a:ext cx="1628640" cy="2184480"/>
            <a:chOff x="9083931" y="4015577"/>
            <a:chExt cx="1628640" cy="21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885" name="Ink 79884">
                  <a:extLst>
                    <a:ext uri="{FF2B5EF4-FFF2-40B4-BE49-F238E27FC236}">
                      <a16:creationId xmlns:a16="http://schemas.microsoft.com/office/drawing/2014/main" id="{6DB7B01F-6356-4448-87A0-6FABB8FC9441}"/>
                    </a:ext>
                  </a:extLst>
                </p14:cNvPr>
                <p14:cNvContentPartPr/>
                <p14:nvPr/>
              </p14:nvContentPartPr>
              <p14:xfrm>
                <a:off x="9083931" y="4015577"/>
                <a:ext cx="208440" cy="236880"/>
              </p14:xfrm>
            </p:contentPart>
          </mc:Choice>
          <mc:Fallback xmlns="">
            <p:pic>
              <p:nvPicPr>
                <p:cNvPr id="79885" name="Ink 79884">
                  <a:extLst>
                    <a:ext uri="{FF2B5EF4-FFF2-40B4-BE49-F238E27FC236}">
                      <a16:creationId xmlns:a16="http://schemas.microsoft.com/office/drawing/2014/main" id="{6DB7B01F-6356-4448-87A0-6FABB8FC94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75291" y="4006577"/>
                  <a:ext cx="226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9886" name="Ink 79885">
                  <a:extLst>
                    <a:ext uri="{FF2B5EF4-FFF2-40B4-BE49-F238E27FC236}">
                      <a16:creationId xmlns:a16="http://schemas.microsoft.com/office/drawing/2014/main" id="{4D86601F-7708-4AF8-9752-A4F700708B80}"/>
                    </a:ext>
                  </a:extLst>
                </p14:cNvPr>
                <p14:cNvContentPartPr/>
                <p14:nvPr/>
              </p14:nvContentPartPr>
              <p14:xfrm>
                <a:off x="9288051" y="4231937"/>
                <a:ext cx="180720" cy="226440"/>
              </p14:xfrm>
            </p:contentPart>
          </mc:Choice>
          <mc:Fallback xmlns="">
            <p:pic>
              <p:nvPicPr>
                <p:cNvPr id="79886" name="Ink 79885">
                  <a:extLst>
                    <a:ext uri="{FF2B5EF4-FFF2-40B4-BE49-F238E27FC236}">
                      <a16:creationId xmlns:a16="http://schemas.microsoft.com/office/drawing/2014/main" id="{4D86601F-7708-4AF8-9752-A4F700708B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79411" y="4223297"/>
                  <a:ext cx="198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9887" name="Ink 79886">
                  <a:extLst>
                    <a:ext uri="{FF2B5EF4-FFF2-40B4-BE49-F238E27FC236}">
                      <a16:creationId xmlns:a16="http://schemas.microsoft.com/office/drawing/2014/main" id="{71044CEB-B18D-4731-BD11-8200911A0B62}"/>
                    </a:ext>
                  </a:extLst>
                </p14:cNvPr>
                <p14:cNvContentPartPr/>
                <p14:nvPr/>
              </p14:nvContentPartPr>
              <p14:xfrm>
                <a:off x="9464091" y="4429577"/>
                <a:ext cx="160920" cy="210600"/>
              </p14:xfrm>
            </p:contentPart>
          </mc:Choice>
          <mc:Fallback xmlns="">
            <p:pic>
              <p:nvPicPr>
                <p:cNvPr id="79887" name="Ink 79886">
                  <a:extLst>
                    <a:ext uri="{FF2B5EF4-FFF2-40B4-BE49-F238E27FC236}">
                      <a16:creationId xmlns:a16="http://schemas.microsoft.com/office/drawing/2014/main" id="{71044CEB-B18D-4731-BD11-8200911A0B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55091" y="4420577"/>
                  <a:ext cx="178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9888" name="Ink 79887">
                  <a:extLst>
                    <a:ext uri="{FF2B5EF4-FFF2-40B4-BE49-F238E27FC236}">
                      <a16:creationId xmlns:a16="http://schemas.microsoft.com/office/drawing/2014/main" id="{38CB7EFF-854A-4930-955A-ACE093945F6D}"/>
                    </a:ext>
                  </a:extLst>
                </p14:cNvPr>
                <p14:cNvContentPartPr/>
                <p14:nvPr/>
              </p14:nvContentPartPr>
              <p14:xfrm>
                <a:off x="9611331" y="4622537"/>
                <a:ext cx="171720" cy="241920"/>
              </p14:xfrm>
            </p:contentPart>
          </mc:Choice>
          <mc:Fallback xmlns="">
            <p:pic>
              <p:nvPicPr>
                <p:cNvPr id="79888" name="Ink 79887">
                  <a:extLst>
                    <a:ext uri="{FF2B5EF4-FFF2-40B4-BE49-F238E27FC236}">
                      <a16:creationId xmlns:a16="http://schemas.microsoft.com/office/drawing/2014/main" id="{38CB7EFF-854A-4930-955A-ACE093945F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02331" y="4613897"/>
                  <a:ext cx="189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9889" name="Ink 79888">
                  <a:extLst>
                    <a:ext uri="{FF2B5EF4-FFF2-40B4-BE49-F238E27FC236}">
                      <a16:creationId xmlns:a16="http://schemas.microsoft.com/office/drawing/2014/main" id="{9F8DAC76-C670-423C-B37D-855696854A13}"/>
                    </a:ext>
                  </a:extLst>
                </p14:cNvPr>
                <p14:cNvContentPartPr/>
                <p14:nvPr/>
              </p14:nvContentPartPr>
              <p14:xfrm>
                <a:off x="9753891" y="4810817"/>
                <a:ext cx="170280" cy="190440"/>
              </p14:xfrm>
            </p:contentPart>
          </mc:Choice>
          <mc:Fallback xmlns="">
            <p:pic>
              <p:nvPicPr>
                <p:cNvPr id="79889" name="Ink 79888">
                  <a:extLst>
                    <a:ext uri="{FF2B5EF4-FFF2-40B4-BE49-F238E27FC236}">
                      <a16:creationId xmlns:a16="http://schemas.microsoft.com/office/drawing/2014/main" id="{9F8DAC76-C670-423C-B37D-855696854A1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45251" y="4802177"/>
                  <a:ext cx="187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9890" name="Ink 79889">
                  <a:extLst>
                    <a:ext uri="{FF2B5EF4-FFF2-40B4-BE49-F238E27FC236}">
                      <a16:creationId xmlns:a16="http://schemas.microsoft.com/office/drawing/2014/main" id="{A1FF8515-92BB-47D3-AC2B-B6559D22C8E9}"/>
                    </a:ext>
                  </a:extLst>
                </p14:cNvPr>
                <p14:cNvContentPartPr/>
                <p14:nvPr/>
              </p14:nvContentPartPr>
              <p14:xfrm>
                <a:off x="9909771" y="5001617"/>
                <a:ext cx="133200" cy="181800"/>
              </p14:xfrm>
            </p:contentPart>
          </mc:Choice>
          <mc:Fallback xmlns="">
            <p:pic>
              <p:nvPicPr>
                <p:cNvPr id="79890" name="Ink 79889">
                  <a:extLst>
                    <a:ext uri="{FF2B5EF4-FFF2-40B4-BE49-F238E27FC236}">
                      <a16:creationId xmlns:a16="http://schemas.microsoft.com/office/drawing/2014/main" id="{A1FF8515-92BB-47D3-AC2B-B6559D22C8E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01131" y="4992617"/>
                  <a:ext cx="150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9891" name="Ink 79890">
                  <a:extLst>
                    <a:ext uri="{FF2B5EF4-FFF2-40B4-BE49-F238E27FC236}">
                      <a16:creationId xmlns:a16="http://schemas.microsoft.com/office/drawing/2014/main" id="{05650434-6D47-49BC-A30A-B4A03B9EF562}"/>
                    </a:ext>
                  </a:extLst>
                </p14:cNvPr>
                <p14:cNvContentPartPr/>
                <p14:nvPr/>
              </p14:nvContentPartPr>
              <p14:xfrm>
                <a:off x="10083291" y="5158577"/>
                <a:ext cx="129960" cy="248040"/>
              </p14:xfrm>
            </p:contentPart>
          </mc:Choice>
          <mc:Fallback xmlns="">
            <p:pic>
              <p:nvPicPr>
                <p:cNvPr id="79891" name="Ink 79890">
                  <a:extLst>
                    <a:ext uri="{FF2B5EF4-FFF2-40B4-BE49-F238E27FC236}">
                      <a16:creationId xmlns:a16="http://schemas.microsoft.com/office/drawing/2014/main" id="{05650434-6D47-49BC-A30A-B4A03B9EF5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74291" y="5149937"/>
                  <a:ext cx="147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9892" name="Ink 79891">
                  <a:extLst>
                    <a:ext uri="{FF2B5EF4-FFF2-40B4-BE49-F238E27FC236}">
                      <a16:creationId xmlns:a16="http://schemas.microsoft.com/office/drawing/2014/main" id="{1A3A82BF-F3F9-43FD-9899-BADFCD679052}"/>
                    </a:ext>
                  </a:extLst>
                </p14:cNvPr>
                <p14:cNvContentPartPr/>
                <p14:nvPr/>
              </p14:nvContentPartPr>
              <p14:xfrm>
                <a:off x="10232331" y="5387897"/>
                <a:ext cx="142560" cy="212400"/>
              </p14:xfrm>
            </p:contentPart>
          </mc:Choice>
          <mc:Fallback xmlns="">
            <p:pic>
              <p:nvPicPr>
                <p:cNvPr id="79892" name="Ink 79891">
                  <a:extLst>
                    <a:ext uri="{FF2B5EF4-FFF2-40B4-BE49-F238E27FC236}">
                      <a16:creationId xmlns:a16="http://schemas.microsoft.com/office/drawing/2014/main" id="{1A3A82BF-F3F9-43FD-9899-BADFCD6790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3331" y="5378897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9893" name="Ink 79892">
                  <a:extLst>
                    <a:ext uri="{FF2B5EF4-FFF2-40B4-BE49-F238E27FC236}">
                      <a16:creationId xmlns:a16="http://schemas.microsoft.com/office/drawing/2014/main" id="{F92254E9-DA56-4F3A-BC7A-C8525C09EC78}"/>
                    </a:ext>
                  </a:extLst>
                </p14:cNvPr>
                <p14:cNvContentPartPr/>
                <p14:nvPr/>
              </p14:nvContentPartPr>
              <p14:xfrm>
                <a:off x="10354371" y="5620097"/>
                <a:ext cx="141480" cy="181080"/>
              </p14:xfrm>
            </p:contentPart>
          </mc:Choice>
          <mc:Fallback xmlns="">
            <p:pic>
              <p:nvPicPr>
                <p:cNvPr id="79893" name="Ink 79892">
                  <a:extLst>
                    <a:ext uri="{FF2B5EF4-FFF2-40B4-BE49-F238E27FC236}">
                      <a16:creationId xmlns:a16="http://schemas.microsoft.com/office/drawing/2014/main" id="{F92254E9-DA56-4F3A-BC7A-C8525C09EC7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45371" y="5611457"/>
                  <a:ext cx="159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9894" name="Ink 79893">
                  <a:extLst>
                    <a:ext uri="{FF2B5EF4-FFF2-40B4-BE49-F238E27FC236}">
                      <a16:creationId xmlns:a16="http://schemas.microsoft.com/office/drawing/2014/main" id="{98986F1C-A7FA-4C25-93EB-075E2827E355}"/>
                    </a:ext>
                  </a:extLst>
                </p14:cNvPr>
                <p14:cNvContentPartPr/>
                <p14:nvPr/>
              </p14:nvContentPartPr>
              <p14:xfrm>
                <a:off x="10458771" y="5869217"/>
                <a:ext cx="129960" cy="165600"/>
              </p14:xfrm>
            </p:contentPart>
          </mc:Choice>
          <mc:Fallback xmlns="">
            <p:pic>
              <p:nvPicPr>
                <p:cNvPr id="79894" name="Ink 79893">
                  <a:extLst>
                    <a:ext uri="{FF2B5EF4-FFF2-40B4-BE49-F238E27FC236}">
                      <a16:creationId xmlns:a16="http://schemas.microsoft.com/office/drawing/2014/main" id="{98986F1C-A7FA-4C25-93EB-075E2827E3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49771" y="5860217"/>
                  <a:ext cx="147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895" name="Ink 79894">
                  <a:extLst>
                    <a:ext uri="{FF2B5EF4-FFF2-40B4-BE49-F238E27FC236}">
                      <a16:creationId xmlns:a16="http://schemas.microsoft.com/office/drawing/2014/main" id="{6B4EC087-A690-4454-B9A2-B05A889F52E7}"/>
                    </a:ext>
                  </a:extLst>
                </p14:cNvPr>
                <p14:cNvContentPartPr/>
                <p14:nvPr/>
              </p14:nvContentPartPr>
              <p14:xfrm>
                <a:off x="10579011" y="6021137"/>
                <a:ext cx="133560" cy="178920"/>
              </p14:xfrm>
            </p:contentPart>
          </mc:Choice>
          <mc:Fallback xmlns="">
            <p:pic>
              <p:nvPicPr>
                <p:cNvPr id="79895" name="Ink 79894">
                  <a:extLst>
                    <a:ext uri="{FF2B5EF4-FFF2-40B4-BE49-F238E27FC236}">
                      <a16:creationId xmlns:a16="http://schemas.microsoft.com/office/drawing/2014/main" id="{6B4EC087-A690-4454-B9A2-B05A889F52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70371" y="6012497"/>
                  <a:ext cx="151200" cy="19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22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96E0-E47F-A740-9F6E-CEF766BC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Practice: Binary Tree Traversals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A7F172-FF10-46E6-8959-44253E6157E1}"/>
                  </a:ext>
                </a:extLst>
              </p14:cNvPr>
              <p14:cNvContentPartPr/>
              <p14:nvPr/>
            </p14:nvContentPartPr>
            <p14:xfrm>
              <a:off x="5694407" y="1927021"/>
              <a:ext cx="554040" cy="577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A7F172-FF10-46E6-8959-44253E6157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5767" y="1918021"/>
                <a:ext cx="571680" cy="59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C16A6562-B4E8-45CE-A0BB-602E2B0462AD}"/>
              </a:ext>
            </a:extLst>
          </p:cNvPr>
          <p:cNvGrpSpPr/>
          <p:nvPr/>
        </p:nvGrpSpPr>
        <p:grpSpPr>
          <a:xfrm>
            <a:off x="3760127" y="2109901"/>
            <a:ext cx="4448160" cy="3991680"/>
            <a:chOff x="3760127" y="2109901"/>
            <a:chExt cx="4448160" cy="39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CAB8B5-2F80-4720-B2D2-9BBAE3B57E5B}"/>
                    </a:ext>
                  </a:extLst>
                </p14:cNvPr>
                <p14:cNvContentPartPr/>
                <p14:nvPr/>
              </p14:nvContentPartPr>
              <p14:xfrm>
                <a:off x="5826167" y="2154541"/>
                <a:ext cx="161640" cy="181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CAB8B5-2F80-4720-B2D2-9BBAE3B57E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17527" y="2145901"/>
                  <a:ext cx="179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695FA3-F4A5-4D4B-9FE6-28EB133608E0}"/>
                    </a:ext>
                  </a:extLst>
                </p14:cNvPr>
                <p14:cNvContentPartPr/>
                <p14:nvPr/>
              </p14:nvContentPartPr>
              <p14:xfrm>
                <a:off x="5943887" y="2109901"/>
                <a:ext cx="144360" cy="18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695FA3-F4A5-4D4B-9FE6-28EB133608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35247" y="2100901"/>
                  <a:ext cx="162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3D90DC-478B-4A44-82C8-AD12FB886EA5}"/>
                    </a:ext>
                  </a:extLst>
                </p14:cNvPr>
                <p14:cNvContentPartPr/>
                <p14:nvPr/>
              </p14:nvContentPartPr>
              <p14:xfrm>
                <a:off x="5320007" y="2512021"/>
                <a:ext cx="522360" cy="98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3D90DC-478B-4A44-82C8-AD12FB886E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11367" y="2503021"/>
                  <a:ext cx="540000" cy="10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8D142F-BB32-4AF7-AA9B-6D3405878E4B}"/>
                    </a:ext>
                  </a:extLst>
                </p14:cNvPr>
                <p14:cNvContentPartPr/>
                <p14:nvPr/>
              </p14:nvContentPartPr>
              <p14:xfrm>
                <a:off x="5108327" y="3641701"/>
                <a:ext cx="32040" cy="20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8D142F-BB32-4AF7-AA9B-6D3405878E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99687" y="3632701"/>
                  <a:ext cx="49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66B82F-D925-4C34-8FF5-45590AD6641E}"/>
                    </a:ext>
                  </a:extLst>
                </p14:cNvPr>
                <p14:cNvContentPartPr/>
                <p14:nvPr/>
              </p14:nvContentPartPr>
              <p14:xfrm>
                <a:off x="5185367" y="3683821"/>
                <a:ext cx="90000" cy="166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66B82F-D925-4C34-8FF5-45590AD664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76367" y="3675181"/>
                  <a:ext cx="107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8F48D5-CB06-4D0B-BC3D-FFA5E2144EF9}"/>
                    </a:ext>
                  </a:extLst>
                </p14:cNvPr>
                <p14:cNvContentPartPr/>
                <p14:nvPr/>
              </p14:nvContentPartPr>
              <p14:xfrm>
                <a:off x="4953167" y="3444061"/>
                <a:ext cx="504360" cy="55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8F48D5-CB06-4D0B-BC3D-FFA5E2144E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44167" y="3435421"/>
                  <a:ext cx="5220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40E176-41C9-46C6-B4EC-32E2E8172EC2}"/>
                    </a:ext>
                  </a:extLst>
                </p14:cNvPr>
                <p14:cNvContentPartPr/>
                <p14:nvPr/>
              </p14:nvContentPartPr>
              <p14:xfrm>
                <a:off x="6098687" y="2370181"/>
                <a:ext cx="922680" cy="958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40E176-41C9-46C6-B4EC-32E2E8172E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0047" y="2361181"/>
                  <a:ext cx="94032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8C8B5B1-2384-496C-A924-604DBCFB1C65}"/>
                    </a:ext>
                  </a:extLst>
                </p14:cNvPr>
                <p14:cNvContentPartPr/>
                <p14:nvPr/>
              </p14:nvContentPartPr>
              <p14:xfrm>
                <a:off x="6974207" y="3506341"/>
                <a:ext cx="103320" cy="23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8C8B5B1-2384-496C-A924-604DBCFB1C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65567" y="3497701"/>
                  <a:ext cx="120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8BF615-1137-465C-9A8D-FA865162C7C0}"/>
                    </a:ext>
                  </a:extLst>
                </p14:cNvPr>
                <p14:cNvContentPartPr/>
                <p14:nvPr/>
              </p14:nvContentPartPr>
              <p14:xfrm>
                <a:off x="6977447" y="3434341"/>
                <a:ext cx="204120" cy="9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8BF615-1137-465C-9A8D-FA865162C7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68807" y="3425701"/>
                  <a:ext cx="22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C42ADC-3E13-48B5-ABD5-470A5C0561C4}"/>
                    </a:ext>
                  </a:extLst>
                </p14:cNvPr>
                <p14:cNvContentPartPr/>
                <p14:nvPr/>
              </p14:nvContentPartPr>
              <p14:xfrm>
                <a:off x="7188407" y="3506341"/>
                <a:ext cx="20160" cy="176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C42ADC-3E13-48B5-ABD5-470A5C0561C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79767" y="3497701"/>
                  <a:ext cx="37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A41111-5EB5-484E-B655-D6D2E658ABAD}"/>
                    </a:ext>
                  </a:extLst>
                </p14:cNvPr>
                <p14:cNvContentPartPr/>
                <p14:nvPr/>
              </p14:nvContentPartPr>
              <p14:xfrm>
                <a:off x="6775127" y="3297901"/>
                <a:ext cx="577800" cy="60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A41111-5EB5-484E-B655-D6D2E658ABA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66487" y="3288901"/>
                  <a:ext cx="59544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1B7BC2-8865-47BF-B88D-B76D1ADA90A1}"/>
                    </a:ext>
                  </a:extLst>
                </p14:cNvPr>
                <p14:cNvContentPartPr/>
                <p14:nvPr/>
              </p14:nvContentPartPr>
              <p14:xfrm>
                <a:off x="4755527" y="4021141"/>
                <a:ext cx="304920" cy="47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1B7BC2-8865-47BF-B88D-B76D1ADA90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46527" y="4012501"/>
                  <a:ext cx="3225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69933F-9750-4827-B192-627C14FC33AD}"/>
                    </a:ext>
                  </a:extLst>
                </p14:cNvPr>
                <p14:cNvContentPartPr/>
                <p14:nvPr/>
              </p14:nvContentPartPr>
              <p14:xfrm>
                <a:off x="4378967" y="4468981"/>
                <a:ext cx="451800" cy="38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69933F-9750-4827-B192-627C14FC33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69967" y="4459981"/>
                  <a:ext cx="4694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F97FD7-2D8B-4360-96F4-9FC1B17AAFF7}"/>
                    </a:ext>
                  </a:extLst>
                </p14:cNvPr>
                <p14:cNvContentPartPr/>
                <p14:nvPr/>
              </p14:nvContentPartPr>
              <p14:xfrm>
                <a:off x="4438367" y="4570141"/>
                <a:ext cx="154800" cy="17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F97FD7-2D8B-4360-96F4-9FC1B17AAF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29367" y="4561141"/>
                  <a:ext cx="172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EA7F0A-4C64-4B78-89F1-01D067B10219}"/>
                    </a:ext>
                  </a:extLst>
                </p14:cNvPr>
                <p14:cNvContentPartPr/>
                <p14:nvPr/>
              </p14:nvContentPartPr>
              <p14:xfrm>
                <a:off x="4607207" y="4607221"/>
                <a:ext cx="71280" cy="11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EA7F0A-4C64-4B78-89F1-01D067B102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98567" y="4598581"/>
                  <a:ext cx="88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878B88-2244-443D-9099-77868B1CAA56}"/>
                    </a:ext>
                  </a:extLst>
                </p14:cNvPr>
                <p14:cNvContentPartPr/>
                <p14:nvPr/>
              </p14:nvContentPartPr>
              <p14:xfrm>
                <a:off x="4598207" y="4562581"/>
                <a:ext cx="123480" cy="8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878B88-2244-443D-9099-77868B1CAA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89207" y="4553941"/>
                  <a:ext cx="141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70E8809-2A35-4FB9-ABF9-8833EDD860A2}"/>
                    </a:ext>
                  </a:extLst>
                </p14:cNvPr>
                <p14:cNvContentPartPr/>
                <p14:nvPr/>
              </p14:nvContentPartPr>
              <p14:xfrm>
                <a:off x="4198247" y="4863541"/>
                <a:ext cx="329760" cy="50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70E8809-2A35-4FB9-ABF9-8833EDD860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9247" y="4854541"/>
                  <a:ext cx="3474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45889B-1A6E-4275-B596-1D3761CBC264}"/>
                    </a:ext>
                  </a:extLst>
                </p14:cNvPr>
                <p14:cNvContentPartPr/>
                <p14:nvPr/>
              </p14:nvContentPartPr>
              <p14:xfrm>
                <a:off x="3913487" y="5570941"/>
                <a:ext cx="118440" cy="31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45889B-1A6E-4275-B596-1D3761CBC2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04847" y="5561941"/>
                  <a:ext cx="136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266233-75AD-49C9-BE28-4CE3CE14AE52}"/>
                    </a:ext>
                  </a:extLst>
                </p14:cNvPr>
                <p14:cNvContentPartPr/>
                <p14:nvPr/>
              </p14:nvContentPartPr>
              <p14:xfrm>
                <a:off x="4047767" y="5619541"/>
                <a:ext cx="168120" cy="19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266233-75AD-49C9-BE28-4CE3CE14AE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39127" y="5610541"/>
                  <a:ext cx="185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7697F7-7EAB-4FCF-BE0B-BDAB8BC0DDCE}"/>
                    </a:ext>
                  </a:extLst>
                </p14:cNvPr>
                <p14:cNvContentPartPr/>
                <p14:nvPr/>
              </p14:nvContentPartPr>
              <p14:xfrm>
                <a:off x="3760127" y="5351701"/>
                <a:ext cx="608040" cy="703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7697F7-7EAB-4FCF-BE0B-BDAB8BC0DD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51487" y="5343061"/>
                  <a:ext cx="62568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4B0A3D-4166-49D8-B0F7-67833C9A0C25}"/>
                    </a:ext>
                  </a:extLst>
                </p14:cNvPr>
                <p14:cNvContentPartPr/>
                <p14:nvPr/>
              </p14:nvContentPartPr>
              <p14:xfrm>
                <a:off x="4802687" y="4814581"/>
                <a:ext cx="366480" cy="587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4B0A3D-4166-49D8-B0F7-67833C9A0C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94047" y="4805941"/>
                  <a:ext cx="38412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445DB28-92F8-42CA-ABCF-8FD0CEFAF2B0}"/>
                    </a:ext>
                  </a:extLst>
                </p14:cNvPr>
                <p14:cNvContentPartPr/>
                <p14:nvPr/>
              </p14:nvContentPartPr>
              <p14:xfrm>
                <a:off x="5114087" y="5567701"/>
                <a:ext cx="190440" cy="201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445DB28-92F8-42CA-ABCF-8FD0CEFAF2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05447" y="5559061"/>
                  <a:ext cx="208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AD4334-2FA8-4055-ACAB-3292ECBFD351}"/>
                    </a:ext>
                  </a:extLst>
                </p14:cNvPr>
                <p14:cNvContentPartPr/>
                <p14:nvPr/>
              </p14:nvContentPartPr>
              <p14:xfrm>
                <a:off x="4974407" y="5396341"/>
                <a:ext cx="532080" cy="53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AD4334-2FA8-4055-ACAB-3292ECBFD3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65767" y="5387341"/>
                  <a:ext cx="5497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69BF76-F029-4FAF-B303-ABE4EE26F484}"/>
                    </a:ext>
                  </a:extLst>
                </p14:cNvPr>
                <p14:cNvContentPartPr/>
                <p14:nvPr/>
              </p14:nvContentPartPr>
              <p14:xfrm>
                <a:off x="6836687" y="3932581"/>
                <a:ext cx="247680" cy="67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69BF76-F029-4FAF-B303-ABE4EE26F48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28047" y="3923941"/>
                  <a:ext cx="26532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7830FD-09A5-472A-A758-DF34D1DCB70E}"/>
                    </a:ext>
                  </a:extLst>
                </p14:cNvPr>
                <p14:cNvContentPartPr/>
                <p14:nvPr/>
              </p14:nvContentPartPr>
              <p14:xfrm>
                <a:off x="7279487" y="3808021"/>
                <a:ext cx="718200" cy="728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7830FD-09A5-472A-A758-DF34D1DCB7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70487" y="3799381"/>
                  <a:ext cx="735840" cy="74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FB4FCD-6979-46E2-A489-4DB78909259D}"/>
                    </a:ext>
                  </a:extLst>
                </p14:cNvPr>
                <p14:cNvContentPartPr/>
                <p14:nvPr/>
              </p14:nvContentPartPr>
              <p14:xfrm>
                <a:off x="7835687" y="4562221"/>
                <a:ext cx="372600" cy="360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FB4FCD-6979-46E2-A489-4DB7890925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27047" y="4553581"/>
                  <a:ext cx="390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95083B2-A133-4464-8B3B-532BBDF7D49F}"/>
                    </a:ext>
                  </a:extLst>
                </p14:cNvPr>
                <p14:cNvContentPartPr/>
                <p14:nvPr/>
              </p14:nvContentPartPr>
              <p14:xfrm>
                <a:off x="7677647" y="4935901"/>
                <a:ext cx="294120" cy="670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95083B2-A133-4464-8B3B-532BBDF7D4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9007" y="4926901"/>
                  <a:ext cx="31176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69C231-DC9D-45A0-AC2A-447D83D1E961}"/>
                    </a:ext>
                  </a:extLst>
                </p14:cNvPr>
                <p14:cNvContentPartPr/>
                <p14:nvPr/>
              </p14:nvContentPartPr>
              <p14:xfrm>
                <a:off x="7944407" y="4644301"/>
                <a:ext cx="108360" cy="193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69C231-DC9D-45A0-AC2A-447D83D1E96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35407" y="4635301"/>
                  <a:ext cx="126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07FD82-B663-41C7-B2AD-4AA48E0498DA}"/>
                    </a:ext>
                  </a:extLst>
                </p14:cNvPr>
                <p14:cNvContentPartPr/>
                <p14:nvPr/>
              </p14:nvContentPartPr>
              <p14:xfrm>
                <a:off x="7267247" y="5564821"/>
                <a:ext cx="560880" cy="536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07FD82-B663-41C7-B2AD-4AA48E0498D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58247" y="5556181"/>
                  <a:ext cx="5785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FEC6D7-BA79-4793-8EAF-1D2C700C8B53}"/>
                    </a:ext>
                  </a:extLst>
                </p14:cNvPr>
                <p14:cNvContentPartPr/>
                <p14:nvPr/>
              </p14:nvContentPartPr>
              <p14:xfrm>
                <a:off x="7427087" y="5717461"/>
                <a:ext cx="154080" cy="195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FEC6D7-BA79-4793-8EAF-1D2C700C8B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18447" y="5708821"/>
                  <a:ext cx="171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C253DC-1C8C-497E-A2E3-FFBE2DBF54D2}"/>
                    </a:ext>
                  </a:extLst>
                </p14:cNvPr>
                <p14:cNvContentPartPr/>
                <p14:nvPr/>
              </p14:nvContentPartPr>
              <p14:xfrm>
                <a:off x="6528527" y="4624861"/>
                <a:ext cx="532800" cy="453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C253DC-1C8C-497E-A2E3-FFBE2DBF54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19887" y="4616221"/>
                  <a:ext cx="5504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77B681-7CE6-4E44-A180-B9F845EFC12D}"/>
                    </a:ext>
                  </a:extLst>
                </p14:cNvPr>
                <p14:cNvContentPartPr/>
                <p14:nvPr/>
              </p14:nvContentPartPr>
              <p14:xfrm>
                <a:off x="6630767" y="4751221"/>
                <a:ext cx="150840" cy="17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77B681-7CE6-4E44-A180-B9F845EFC1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21767" y="4742221"/>
                  <a:ext cx="168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6C2488D-C098-4D2B-BB61-A0EBCA8F644D}"/>
                    </a:ext>
                  </a:extLst>
                </p14:cNvPr>
                <p14:cNvContentPartPr/>
                <p14:nvPr/>
              </p14:nvContentPartPr>
              <p14:xfrm>
                <a:off x="6746687" y="4740421"/>
                <a:ext cx="162720" cy="18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6C2488D-C098-4D2B-BB61-A0EBCA8F64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37687" y="4731421"/>
                  <a:ext cx="180360" cy="20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886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E6F-4724-6D42-A565-6D731F37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Binary Tree ADT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3C0F-AD48-F948-BEA9-B802432F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1294"/>
            <a:ext cx="10920413" cy="50952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BinaryTree</a:t>
            </a:r>
            <a:r>
              <a:rPr lang="en-US" dirty="0"/>
              <a:t>&lt;K,V&gt;	- K = key type, V = value type</a:t>
            </a:r>
          </a:p>
          <a:p>
            <a:r>
              <a:rPr lang="en-US" dirty="0"/>
              <a:t>size() – total number of nodes</a:t>
            </a:r>
          </a:p>
          <a:p>
            <a:r>
              <a:rPr lang="en-US" dirty="0"/>
              <a:t>contains(K key) – return true if the tree contains a node with the specified key</a:t>
            </a:r>
          </a:p>
          <a:p>
            <a:r>
              <a:rPr lang="en-US" dirty="0"/>
              <a:t>V get(K key) – return the value of the node with the specified key (or return   null)</a:t>
            </a:r>
          </a:p>
          <a:p>
            <a:r>
              <a:rPr lang="en-US" dirty="0"/>
              <a:t>set(K key, V value) – set the value of the node with the specified key (or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NoSuchElementException</a:t>
            </a:r>
            <a:r>
              <a:rPr lang="en-US" dirty="0"/>
              <a:t>)			</a:t>
            </a:r>
          </a:p>
          <a:p>
            <a:r>
              <a:rPr lang="en-US" dirty="0"/>
              <a:t>add(K key, V value)- add a node with a specified key-value pair to the tree</a:t>
            </a:r>
          </a:p>
          <a:p>
            <a:r>
              <a:rPr lang="en-US" dirty="0"/>
              <a:t>V remove(K key)- remove a node with the specified key and return its value (or return null)</a:t>
            </a:r>
          </a:p>
          <a:p>
            <a:r>
              <a:rPr lang="en-US" dirty="0"/>
              <a:t>Visit </a:t>
            </a:r>
            <a:r>
              <a:rPr lang="en-US" dirty="0">
                <a:solidFill>
                  <a:srgbClr val="7030A0"/>
                </a:solidFill>
              </a:rPr>
              <a:t>Pre/</a:t>
            </a:r>
            <a:r>
              <a:rPr lang="en-US" dirty="0">
                <a:solidFill>
                  <a:srgbClr val="FFC000"/>
                </a:solidFill>
              </a:rPr>
              <a:t>In</a:t>
            </a:r>
            <a:r>
              <a:rPr lang="en-US" dirty="0">
                <a:solidFill>
                  <a:srgbClr val="7030A0"/>
                </a:solidFill>
              </a:rPr>
              <a:t>/</a:t>
            </a:r>
            <a:r>
              <a:rPr lang="en-US" dirty="0">
                <a:solidFill>
                  <a:srgbClr val="00B0F0"/>
                </a:solidFill>
              </a:rPr>
              <a:t>Post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Order(CS232Visitor&lt;K,V&gt; visitor) – visit the nodes in this order and invoke the specified visitor on each node.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FD521-7C76-E04F-AEA5-29BA1B50F2D3}"/>
              </a:ext>
            </a:extLst>
          </p:cNvPr>
          <p:cNvSpPr/>
          <p:nvPr/>
        </p:nvSpPr>
        <p:spPr>
          <a:xfrm>
            <a:off x="8015288" y="870658"/>
            <a:ext cx="3157538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FED44-F1F1-1241-A6CC-94EB8213B496}"/>
              </a:ext>
            </a:extLst>
          </p:cNvPr>
          <p:cNvSpPr/>
          <p:nvPr/>
        </p:nvSpPr>
        <p:spPr>
          <a:xfrm>
            <a:off x="8553450" y="1092114"/>
            <a:ext cx="757238" cy="671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2D0CB4-AB08-E449-9453-F7F9E2214BAC}"/>
              </a:ext>
            </a:extLst>
          </p:cNvPr>
          <p:cNvSpPr/>
          <p:nvPr/>
        </p:nvSpPr>
        <p:spPr>
          <a:xfrm>
            <a:off x="9827418" y="1092114"/>
            <a:ext cx="757238" cy="671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172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72E0-68A5-BD44-8EE4-3B33DDE0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Binary Tree ADT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DC7-68E3-8547-BF43-BBC7CEE6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cs232BinaryTree.java (Interface)</a:t>
            </a:r>
          </a:p>
          <a:p>
            <a:r>
              <a:rPr lang="en-US" dirty="0">
                <a:solidFill>
                  <a:srgbClr val="C00000"/>
                </a:solidFill>
              </a:rPr>
              <a:t>cs232Visitor.java  (interface)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4B4C6-FE12-4A06-9CD8-350D4608B3C7}"/>
              </a:ext>
            </a:extLst>
          </p:cNvPr>
          <p:cNvSpPr txBox="1"/>
          <p:nvPr/>
        </p:nvSpPr>
        <p:spPr>
          <a:xfrm>
            <a:off x="2316480" y="3735977"/>
            <a:ext cx="570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In our textbook, the binary tree ADT stores a single element at each node, rather than a key-value pair. In the CS232 sample code, we always have a key-value pair at each node. You should be familiar with both definitions.</a:t>
            </a:r>
          </a:p>
        </p:txBody>
      </p:sp>
    </p:spTree>
    <p:extLst>
      <p:ext uri="{BB962C8B-B14F-4D97-AF65-F5344CB8AC3E}">
        <p14:creationId xmlns:p14="http://schemas.microsoft.com/office/powerpoint/2010/main" val="158172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A398-50BF-42F9-AAB5-FC515E4D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and complete binary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ECB77-C2D7-4B52-9A26-DB3F730E976D}"/>
              </a:ext>
            </a:extLst>
          </p:cNvPr>
          <p:cNvSpPr txBox="1"/>
          <p:nvPr/>
        </p:nvSpPr>
        <p:spPr>
          <a:xfrm>
            <a:off x="1219200" y="1898469"/>
            <a:ext cx="337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full</a:t>
            </a:r>
            <a:r>
              <a:rPr lang="en-US" dirty="0"/>
              <a:t> binary tree: all internal nodes have exactly two children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0F5A3-E1D4-4087-9930-5277935D6C83}"/>
              </a:ext>
            </a:extLst>
          </p:cNvPr>
          <p:cNvSpPr txBox="1"/>
          <p:nvPr/>
        </p:nvSpPr>
        <p:spPr>
          <a:xfrm>
            <a:off x="7145383" y="1759969"/>
            <a:ext cx="33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complete</a:t>
            </a:r>
            <a:r>
              <a:rPr lang="en-US" dirty="0"/>
              <a:t> binary tree: all levels are filled, except lowest level which must start filling from </a:t>
            </a:r>
            <a:r>
              <a:rPr lang="en-US"/>
              <a:t>the left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BF34B6-4F95-4D5E-B7C8-8F5DA4B7CC56}"/>
              </a:ext>
            </a:extLst>
          </p:cNvPr>
          <p:cNvGrpSpPr/>
          <p:nvPr/>
        </p:nvGrpSpPr>
        <p:grpSpPr>
          <a:xfrm>
            <a:off x="1401531" y="3055097"/>
            <a:ext cx="416880" cy="505800"/>
            <a:chOff x="1401531" y="3055097"/>
            <a:chExt cx="4168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4FB2AE-9DA0-466F-B13C-73B126CF6430}"/>
                    </a:ext>
                  </a:extLst>
                </p14:cNvPr>
                <p14:cNvContentPartPr/>
                <p14:nvPr/>
              </p14:nvContentPartPr>
              <p14:xfrm>
                <a:off x="1585131" y="3055097"/>
                <a:ext cx="34560" cy="3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4FB2AE-9DA0-466F-B13C-73B126CF64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6491" y="3046457"/>
                  <a:ext cx="52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84C4565-AAEE-41C2-A62A-418C8A21054F}"/>
                    </a:ext>
                  </a:extLst>
                </p14:cNvPr>
                <p14:cNvContentPartPr/>
                <p14:nvPr/>
              </p14:nvContentPartPr>
              <p14:xfrm>
                <a:off x="1415211" y="3126017"/>
                <a:ext cx="169560" cy="38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84C4565-AAEE-41C2-A62A-418C8A2105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6571" y="3117377"/>
                  <a:ext cx="1872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8C5745-52EF-4E9E-9F95-721B9AD98C6C}"/>
                    </a:ext>
                  </a:extLst>
                </p14:cNvPr>
                <p14:cNvContentPartPr/>
                <p14:nvPr/>
              </p14:nvContentPartPr>
              <p14:xfrm>
                <a:off x="1401531" y="3532097"/>
                <a:ext cx="19800" cy="28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8C5745-52EF-4E9E-9F95-721B9AD98C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2531" y="3523097"/>
                  <a:ext cx="37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24E068-EC82-4894-94D2-3CB00A0C2EA6}"/>
                    </a:ext>
                  </a:extLst>
                </p14:cNvPr>
                <p14:cNvContentPartPr/>
                <p14:nvPr/>
              </p14:nvContentPartPr>
              <p14:xfrm>
                <a:off x="1620051" y="3107297"/>
                <a:ext cx="180720" cy="32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24E068-EC82-4894-94D2-3CB00A0C2E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1051" y="3098297"/>
                  <a:ext cx="198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4BE386-06A1-4C77-B69E-CDB131C671A4}"/>
                    </a:ext>
                  </a:extLst>
                </p14:cNvPr>
                <p14:cNvContentPartPr/>
                <p14:nvPr/>
              </p14:nvContentPartPr>
              <p14:xfrm>
                <a:off x="1788171" y="3470177"/>
                <a:ext cx="30240" cy="3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4BE386-06A1-4C77-B69E-CDB131C671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9171" y="3461537"/>
                  <a:ext cx="478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1F0859-2FC2-4F6D-B3A7-B3AE37147467}"/>
              </a:ext>
            </a:extLst>
          </p:cNvPr>
          <p:cNvGrpSpPr/>
          <p:nvPr/>
        </p:nvGrpSpPr>
        <p:grpSpPr>
          <a:xfrm>
            <a:off x="2638851" y="2998937"/>
            <a:ext cx="685800" cy="858600"/>
            <a:chOff x="2638851" y="2998937"/>
            <a:chExt cx="685800" cy="85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13DD5D-32FD-4692-A64B-CD19D94ECB26}"/>
                    </a:ext>
                  </a:extLst>
                </p14:cNvPr>
                <p14:cNvContentPartPr/>
                <p14:nvPr/>
              </p14:nvContentPartPr>
              <p14:xfrm>
                <a:off x="2862411" y="2998937"/>
                <a:ext cx="30600" cy="36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13DD5D-32FD-4692-A64B-CD19D94ECB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53411" y="2989937"/>
                  <a:ext cx="48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4F8AE7-7CB1-4956-A660-453252D99C2F}"/>
                    </a:ext>
                  </a:extLst>
                </p14:cNvPr>
                <p14:cNvContentPartPr/>
                <p14:nvPr/>
              </p14:nvContentPartPr>
              <p14:xfrm>
                <a:off x="2673051" y="3012977"/>
                <a:ext cx="183600" cy="40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4F8AE7-7CB1-4956-A660-453252D99C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64051" y="3003977"/>
                  <a:ext cx="2012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1D497D-22D6-492D-917B-89AD23BF836B}"/>
                    </a:ext>
                  </a:extLst>
                </p14:cNvPr>
                <p14:cNvContentPartPr/>
                <p14:nvPr/>
              </p14:nvContentPartPr>
              <p14:xfrm>
                <a:off x="2638851" y="3435977"/>
                <a:ext cx="35640" cy="34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1D497D-22D6-492D-917B-89AD23BF83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0211" y="3427337"/>
                  <a:ext cx="53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248177-5FCD-4172-9B09-89473E0C41EB}"/>
                    </a:ext>
                  </a:extLst>
                </p14:cNvPr>
                <p14:cNvContentPartPr/>
                <p14:nvPr/>
              </p14:nvContentPartPr>
              <p14:xfrm>
                <a:off x="2916771" y="3034937"/>
                <a:ext cx="232560" cy="37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248177-5FCD-4172-9B09-89473E0C41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8131" y="3026297"/>
                  <a:ext cx="250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EBAC2A-1746-4FA4-A154-81AF2B6DD712}"/>
                    </a:ext>
                  </a:extLst>
                </p14:cNvPr>
                <p14:cNvContentPartPr/>
                <p14:nvPr/>
              </p14:nvContentPartPr>
              <p14:xfrm>
                <a:off x="3139611" y="3439937"/>
                <a:ext cx="22680" cy="28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EBAC2A-1746-4FA4-A154-81AF2B6DD7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0611" y="3430937"/>
                  <a:ext cx="4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4CD488-EB91-44FC-B5BA-77CE8F6EEA58}"/>
                    </a:ext>
                  </a:extLst>
                </p14:cNvPr>
                <p14:cNvContentPartPr/>
                <p14:nvPr/>
              </p14:nvContentPartPr>
              <p14:xfrm>
                <a:off x="2945931" y="3483137"/>
                <a:ext cx="198000" cy="28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4CD488-EB91-44FC-B5BA-77CE8F6EEA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6931" y="3474497"/>
                  <a:ext cx="215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E6319F-6527-4752-A4D1-6FFA22A64BFF}"/>
                    </a:ext>
                  </a:extLst>
                </p14:cNvPr>
                <p14:cNvContentPartPr/>
                <p14:nvPr/>
              </p14:nvContentPartPr>
              <p14:xfrm>
                <a:off x="2927211" y="3785897"/>
                <a:ext cx="25920" cy="4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E6319F-6527-4752-A4D1-6FFA22A64B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18571" y="3776897"/>
                  <a:ext cx="43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69761B-2043-4293-A703-9E895EDF29B0}"/>
                    </a:ext>
                  </a:extLst>
                </p14:cNvPr>
                <p14:cNvContentPartPr/>
                <p14:nvPr/>
              </p14:nvContentPartPr>
              <p14:xfrm>
                <a:off x="3186411" y="3513377"/>
                <a:ext cx="98640" cy="237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69761B-2043-4293-A703-9E895EDF29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77771" y="3504377"/>
                  <a:ext cx="116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56F43B-ADDB-47E4-BF56-E614EB215BFA}"/>
                    </a:ext>
                  </a:extLst>
                </p14:cNvPr>
                <p14:cNvContentPartPr/>
                <p14:nvPr/>
              </p14:nvContentPartPr>
              <p14:xfrm>
                <a:off x="3274251" y="3796697"/>
                <a:ext cx="50400" cy="6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56F43B-ADDB-47E4-BF56-E614EB215B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5251" y="3787697"/>
                  <a:ext cx="680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FAFE0C-2FA1-49EB-A7C8-FA2353815E9A}"/>
              </a:ext>
            </a:extLst>
          </p:cNvPr>
          <p:cNvGrpSpPr/>
          <p:nvPr/>
        </p:nvGrpSpPr>
        <p:grpSpPr>
          <a:xfrm>
            <a:off x="3784731" y="2847377"/>
            <a:ext cx="903960" cy="1193040"/>
            <a:chOff x="3784731" y="2847377"/>
            <a:chExt cx="903960" cy="11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C78814-E282-4C68-9E0B-371CDA7D3DA8}"/>
                    </a:ext>
                  </a:extLst>
                </p14:cNvPr>
                <p14:cNvContentPartPr/>
                <p14:nvPr/>
              </p14:nvContentPartPr>
              <p14:xfrm>
                <a:off x="3984171" y="2925857"/>
                <a:ext cx="114840" cy="32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C78814-E282-4C68-9E0B-371CDA7D3D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75171" y="2917217"/>
                  <a:ext cx="132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3894B7-9E2E-4E9C-A2EE-8E6F32836E89}"/>
                    </a:ext>
                  </a:extLst>
                </p14:cNvPr>
                <p14:cNvContentPartPr/>
                <p14:nvPr/>
              </p14:nvContentPartPr>
              <p14:xfrm>
                <a:off x="4101531" y="2908577"/>
                <a:ext cx="255240" cy="294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3894B7-9E2E-4E9C-A2EE-8E6F32836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2891" y="2899577"/>
                  <a:ext cx="272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65EAC8-BBB4-4AD3-B18A-1A636B2B75F6}"/>
                    </a:ext>
                  </a:extLst>
                </p14:cNvPr>
                <p14:cNvContentPartPr/>
                <p14:nvPr/>
              </p14:nvContentPartPr>
              <p14:xfrm>
                <a:off x="3963291" y="3256697"/>
                <a:ext cx="32760" cy="5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65EAC8-BBB4-4AD3-B18A-1A636B2B75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54651" y="3248057"/>
                  <a:ext cx="5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93170E-8D07-40BA-8C6C-1DDD4F6E7AB6}"/>
                    </a:ext>
                  </a:extLst>
                </p14:cNvPr>
                <p14:cNvContentPartPr/>
                <p14:nvPr/>
              </p14:nvContentPartPr>
              <p14:xfrm>
                <a:off x="4336611" y="3200537"/>
                <a:ext cx="45720" cy="4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93170E-8D07-40BA-8C6C-1DDD4F6E7A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7971" y="3191897"/>
                  <a:ext cx="63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A8940A-9C0C-4F51-AF26-41097521C867}"/>
                    </a:ext>
                  </a:extLst>
                </p14:cNvPr>
                <p14:cNvContentPartPr/>
                <p14:nvPr/>
              </p14:nvContentPartPr>
              <p14:xfrm>
                <a:off x="4057611" y="2847377"/>
                <a:ext cx="60120" cy="7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A8940A-9C0C-4F51-AF26-41097521C8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8971" y="2838377"/>
                  <a:ext cx="77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FA7973-F891-44EA-B2B4-1A812A7BA379}"/>
                    </a:ext>
                  </a:extLst>
                </p14:cNvPr>
                <p14:cNvContentPartPr/>
                <p14:nvPr/>
              </p14:nvContentPartPr>
              <p14:xfrm>
                <a:off x="3813891" y="3343817"/>
                <a:ext cx="165960" cy="40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FA7973-F891-44EA-B2B4-1A812A7BA3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05251" y="3335177"/>
                  <a:ext cx="183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79DD74-EB1F-450F-A442-25577C6215AC}"/>
                    </a:ext>
                  </a:extLst>
                </p14:cNvPr>
                <p14:cNvContentPartPr/>
                <p14:nvPr/>
              </p14:nvContentPartPr>
              <p14:xfrm>
                <a:off x="3784731" y="3744497"/>
                <a:ext cx="34560" cy="42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79DD74-EB1F-450F-A442-25577C621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6091" y="3735857"/>
                  <a:ext cx="52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818B00-A732-48A4-BA20-C5FE02748532}"/>
                    </a:ext>
                  </a:extLst>
                </p14:cNvPr>
                <p14:cNvContentPartPr/>
                <p14:nvPr/>
              </p14:nvContentPartPr>
              <p14:xfrm>
                <a:off x="3996771" y="3343817"/>
                <a:ext cx="136800" cy="32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818B00-A732-48A4-BA20-C5FE027485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88131" y="3335177"/>
                  <a:ext cx="154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C6FD70-B4C0-44A9-8CD4-34373083185C}"/>
                    </a:ext>
                  </a:extLst>
                </p14:cNvPr>
                <p14:cNvContentPartPr/>
                <p14:nvPr/>
              </p14:nvContentPartPr>
              <p14:xfrm>
                <a:off x="4118811" y="3689057"/>
                <a:ext cx="42840" cy="3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C6FD70-B4C0-44A9-8CD4-3437308318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10171" y="3680057"/>
                  <a:ext cx="60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23DC4B-F162-4037-B2B5-7FAE4D9FC919}"/>
                    </a:ext>
                  </a:extLst>
                </p14:cNvPr>
                <p14:cNvContentPartPr/>
                <p14:nvPr/>
              </p14:nvContentPartPr>
              <p14:xfrm>
                <a:off x="4311051" y="3300257"/>
                <a:ext cx="95760" cy="347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23DC4B-F162-4037-B2B5-7FAE4D9FC9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2051" y="3291257"/>
                  <a:ext cx="1134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D206AD-9837-4F7D-A855-198207CF27E6}"/>
                    </a:ext>
                  </a:extLst>
                </p14:cNvPr>
                <p14:cNvContentPartPr/>
                <p14:nvPr/>
              </p14:nvContentPartPr>
              <p14:xfrm>
                <a:off x="4320051" y="3611297"/>
                <a:ext cx="50040" cy="5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D206AD-9837-4F7D-A855-198207CF27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1411" y="3602657"/>
                  <a:ext cx="67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C6FF63-CB5C-4DA1-8F44-88D7C7ACF329}"/>
                    </a:ext>
                  </a:extLst>
                </p14:cNvPr>
                <p14:cNvContentPartPr/>
                <p14:nvPr/>
              </p14:nvContentPartPr>
              <p14:xfrm>
                <a:off x="4423731" y="3300257"/>
                <a:ext cx="264960" cy="36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C6FF63-CB5C-4DA1-8F44-88D7C7ACF3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5091" y="3291257"/>
                  <a:ext cx="2826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D6D24A-C80E-4F9D-A1D5-7CA6A3D3BF0B}"/>
                    </a:ext>
                  </a:extLst>
                </p14:cNvPr>
                <p14:cNvContentPartPr/>
                <p14:nvPr/>
              </p14:nvContentPartPr>
              <p14:xfrm>
                <a:off x="4255611" y="3673577"/>
                <a:ext cx="89640" cy="31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D6D24A-C80E-4F9D-A1D5-7CA6A3D3BF0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6971" y="3664937"/>
                  <a:ext cx="107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CE0B9F-5AE4-400A-9FCE-825746FE45F6}"/>
                    </a:ext>
                  </a:extLst>
                </p14:cNvPr>
                <p14:cNvContentPartPr/>
                <p14:nvPr/>
              </p14:nvContentPartPr>
              <p14:xfrm>
                <a:off x="4233291" y="3984977"/>
                <a:ext cx="40680" cy="55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CE0B9F-5AE4-400A-9FCE-825746FE45F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4651" y="3976337"/>
                  <a:ext cx="58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9B1689-8D0F-4468-A6A3-9AAACB9C7183}"/>
                    </a:ext>
                  </a:extLst>
                </p14:cNvPr>
                <p14:cNvContentPartPr/>
                <p14:nvPr/>
              </p14:nvContentPartPr>
              <p14:xfrm>
                <a:off x="4398531" y="3648737"/>
                <a:ext cx="167760" cy="30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9B1689-8D0F-4468-A6A3-9AAACB9C71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89891" y="3640097"/>
                  <a:ext cx="185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C64C98-0ED7-4C4E-95E7-E9B00C49AB27}"/>
                    </a:ext>
                  </a:extLst>
                </p14:cNvPr>
                <p14:cNvContentPartPr/>
                <p14:nvPr/>
              </p14:nvContentPartPr>
              <p14:xfrm>
                <a:off x="4546491" y="3960497"/>
                <a:ext cx="48960" cy="58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C64C98-0ED7-4C4E-95E7-E9B00C49AB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7491" y="3951857"/>
                  <a:ext cx="66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EF7C49-8633-40C3-8037-4666D15B062B}"/>
              </a:ext>
            </a:extLst>
          </p:cNvPr>
          <p:cNvGrpSpPr/>
          <p:nvPr/>
        </p:nvGrpSpPr>
        <p:grpSpPr>
          <a:xfrm>
            <a:off x="1678731" y="4941497"/>
            <a:ext cx="277920" cy="498240"/>
            <a:chOff x="1678731" y="4941497"/>
            <a:chExt cx="27792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59D30E-D1D2-451A-A33F-7C0FC46C75E3}"/>
                    </a:ext>
                  </a:extLst>
                </p14:cNvPr>
                <p14:cNvContentPartPr/>
                <p14:nvPr/>
              </p14:nvContentPartPr>
              <p14:xfrm>
                <a:off x="1912371" y="4941497"/>
                <a:ext cx="44280" cy="7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59D30E-D1D2-451A-A33F-7C0FC46C75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03371" y="4932857"/>
                  <a:ext cx="6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4320D8-2934-4F00-BFE0-40CACFA28003}"/>
                    </a:ext>
                  </a:extLst>
                </p14:cNvPr>
                <p14:cNvContentPartPr/>
                <p14:nvPr/>
              </p14:nvContentPartPr>
              <p14:xfrm>
                <a:off x="1746411" y="5013137"/>
                <a:ext cx="181080" cy="346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4320D8-2934-4F00-BFE0-40CACFA280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37771" y="5004137"/>
                  <a:ext cx="1987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E03535-A750-4DB7-BFB7-C715B3096B95}"/>
                    </a:ext>
                  </a:extLst>
                </p14:cNvPr>
                <p14:cNvContentPartPr/>
                <p14:nvPr/>
              </p14:nvContentPartPr>
              <p14:xfrm>
                <a:off x="1678731" y="5367017"/>
                <a:ext cx="60480" cy="72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E03535-A750-4DB7-BFB7-C715B3096B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69731" y="5358377"/>
                  <a:ext cx="781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86C9BDF-DBE2-4A3C-8979-979FA18E0EE5}"/>
              </a:ext>
            </a:extLst>
          </p:cNvPr>
          <p:cNvGrpSpPr/>
          <p:nvPr/>
        </p:nvGrpSpPr>
        <p:grpSpPr>
          <a:xfrm>
            <a:off x="2386851" y="4946177"/>
            <a:ext cx="867960" cy="853560"/>
            <a:chOff x="2386851" y="4946177"/>
            <a:chExt cx="86796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B2C3C6-1561-4449-B3C1-B2E8AB515E66}"/>
                    </a:ext>
                  </a:extLst>
                </p14:cNvPr>
                <p14:cNvContentPartPr/>
                <p14:nvPr/>
              </p14:nvContentPartPr>
              <p14:xfrm>
                <a:off x="2725611" y="4946177"/>
                <a:ext cx="41760" cy="5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B2C3C6-1561-4449-B3C1-B2E8AB515E6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6971" y="4937537"/>
                  <a:ext cx="59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719409-5931-492D-AADA-B28C63549180}"/>
                    </a:ext>
                  </a:extLst>
                </p14:cNvPr>
                <p14:cNvContentPartPr/>
                <p14:nvPr/>
              </p14:nvContentPartPr>
              <p14:xfrm>
                <a:off x="2574771" y="5005937"/>
                <a:ext cx="177120" cy="321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719409-5931-492D-AADA-B28C635491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66131" y="4996937"/>
                  <a:ext cx="194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2D46607-12E7-47AB-8FBF-7D230EDB5216}"/>
                    </a:ext>
                  </a:extLst>
                </p14:cNvPr>
                <p14:cNvContentPartPr/>
                <p14:nvPr/>
              </p14:nvContentPartPr>
              <p14:xfrm>
                <a:off x="2536611" y="5349737"/>
                <a:ext cx="48960" cy="61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2D46607-12E7-47AB-8FBF-7D230EDB52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27971" y="5340737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F282C9-C644-475D-90D2-D7391802F201}"/>
                    </a:ext>
                  </a:extLst>
                </p14:cNvPr>
                <p14:cNvContentPartPr/>
                <p14:nvPr/>
              </p14:nvContentPartPr>
              <p14:xfrm>
                <a:off x="2781051" y="5007017"/>
                <a:ext cx="135360" cy="30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F282C9-C644-475D-90D2-D7391802F2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72411" y="4998377"/>
                  <a:ext cx="1530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0F52F54-6C2B-471B-8E00-601E9D19BBD0}"/>
                    </a:ext>
                  </a:extLst>
                </p14:cNvPr>
                <p14:cNvContentPartPr/>
                <p14:nvPr/>
              </p14:nvContentPartPr>
              <p14:xfrm>
                <a:off x="2911011" y="5332457"/>
                <a:ext cx="48960" cy="4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0F52F54-6C2B-471B-8E00-601E9D19BB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2371" y="5323817"/>
                  <a:ext cx="66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CC3002F-10BD-4A68-96FD-317552E5C2EF}"/>
                    </a:ext>
                  </a:extLst>
                </p14:cNvPr>
                <p14:cNvContentPartPr/>
                <p14:nvPr/>
              </p14:nvContentPartPr>
              <p14:xfrm>
                <a:off x="2386851" y="5430017"/>
                <a:ext cx="144360" cy="36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CC3002F-10BD-4A68-96FD-317552E5C2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77851" y="5421017"/>
                  <a:ext cx="162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8D0E1A-39A5-420F-A489-4DD74D9BA50A}"/>
                    </a:ext>
                  </a:extLst>
                </p14:cNvPr>
                <p14:cNvContentPartPr/>
                <p14:nvPr/>
              </p14:nvContentPartPr>
              <p14:xfrm>
                <a:off x="2624451" y="5399057"/>
                <a:ext cx="141480" cy="37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8D0E1A-39A5-420F-A489-4DD74D9BA5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15811" y="5390417"/>
                  <a:ext cx="1591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3359DE-C7FE-4E9A-A8FB-7746F1382F1A}"/>
                    </a:ext>
                  </a:extLst>
                </p14:cNvPr>
                <p14:cNvContentPartPr/>
                <p14:nvPr/>
              </p14:nvContentPartPr>
              <p14:xfrm>
                <a:off x="3012531" y="5430017"/>
                <a:ext cx="213840" cy="304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3359DE-C7FE-4E9A-A8FB-7746F1382F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03531" y="5421017"/>
                  <a:ext cx="231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E4353B3-0727-4098-943B-02C50989FFF7}"/>
                    </a:ext>
                  </a:extLst>
                </p14:cNvPr>
                <p14:cNvContentPartPr/>
                <p14:nvPr/>
              </p14:nvContentPartPr>
              <p14:xfrm>
                <a:off x="3197931" y="5741417"/>
                <a:ext cx="56880" cy="58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E4353B3-0727-4098-943B-02C50989FF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9291" y="5732417"/>
                  <a:ext cx="7452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A7512C1-14A1-448D-9464-C3EB4BF7F2BF}"/>
                  </a:ext>
                </a:extLst>
              </p14:cNvPr>
              <p14:cNvContentPartPr/>
              <p14:nvPr/>
            </p14:nvContentPartPr>
            <p14:xfrm>
              <a:off x="4144011" y="4920257"/>
              <a:ext cx="45720" cy="3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A7512C1-14A1-448D-9464-C3EB4BF7F2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135371" y="4911257"/>
                <a:ext cx="6336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D35CBBC7-E7A1-4824-A52C-01DFA73EC923}"/>
              </a:ext>
            </a:extLst>
          </p:cNvPr>
          <p:cNvGrpSpPr/>
          <p:nvPr/>
        </p:nvGrpSpPr>
        <p:grpSpPr>
          <a:xfrm>
            <a:off x="3865011" y="4931777"/>
            <a:ext cx="853560" cy="1177920"/>
            <a:chOff x="3865011" y="4931777"/>
            <a:chExt cx="853560" cy="11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DDC925C-8E45-418F-95F6-1B2359B456C4}"/>
                    </a:ext>
                  </a:extLst>
                </p14:cNvPr>
                <p14:cNvContentPartPr/>
                <p14:nvPr/>
              </p14:nvContentPartPr>
              <p14:xfrm>
                <a:off x="4048971" y="4931777"/>
                <a:ext cx="119160" cy="398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DDC925C-8E45-418F-95F6-1B2359B456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9971" y="4923137"/>
                  <a:ext cx="136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DF64C2-BEDC-483C-A02E-20BD97D7F3D6}"/>
                    </a:ext>
                  </a:extLst>
                </p14:cNvPr>
                <p14:cNvContentPartPr/>
                <p14:nvPr/>
              </p14:nvContentPartPr>
              <p14:xfrm>
                <a:off x="4209531" y="4960577"/>
                <a:ext cx="210600" cy="294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DF64C2-BEDC-483C-A02E-20BD97D7F3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00531" y="4951577"/>
                  <a:ext cx="228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B3013F-A52F-41E3-A455-1561C6B26C2B}"/>
                    </a:ext>
                  </a:extLst>
                </p14:cNvPr>
                <p14:cNvContentPartPr/>
                <p14:nvPr/>
              </p14:nvContentPartPr>
              <p14:xfrm>
                <a:off x="4029171" y="5345777"/>
                <a:ext cx="36360" cy="48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B3013F-A52F-41E3-A455-1561C6B26C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20531" y="5337137"/>
                  <a:ext cx="54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7C72186-AD9A-4525-AD2A-F4847A1FBDC4}"/>
                    </a:ext>
                  </a:extLst>
                </p14:cNvPr>
                <p14:cNvContentPartPr/>
                <p14:nvPr/>
              </p14:nvContentPartPr>
              <p14:xfrm>
                <a:off x="4400331" y="5259737"/>
                <a:ext cx="47160" cy="68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7C72186-AD9A-4525-AD2A-F4847A1FBD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91331" y="5250737"/>
                  <a:ext cx="64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9E8EB1-EFDF-48AF-9D95-AF195A44CA25}"/>
                    </a:ext>
                  </a:extLst>
                </p14:cNvPr>
                <p14:cNvContentPartPr/>
                <p14:nvPr/>
              </p14:nvContentPartPr>
              <p14:xfrm>
                <a:off x="3880131" y="5422457"/>
                <a:ext cx="154440" cy="34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9E8EB1-EFDF-48AF-9D95-AF195A44CA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71491" y="5413457"/>
                  <a:ext cx="172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F73568-2BCE-429B-A2CB-3C0CBE3F0286}"/>
                    </a:ext>
                  </a:extLst>
                </p14:cNvPr>
                <p14:cNvContentPartPr/>
                <p14:nvPr/>
              </p14:nvContentPartPr>
              <p14:xfrm>
                <a:off x="3865011" y="5742137"/>
                <a:ext cx="35280" cy="4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F73568-2BCE-429B-A2CB-3C0CBE3F02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6371" y="5733137"/>
                  <a:ext cx="52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940C18F-AD97-4185-84A9-364C59EB46C5}"/>
                    </a:ext>
                  </a:extLst>
                </p14:cNvPr>
                <p14:cNvContentPartPr/>
                <p14:nvPr/>
              </p14:nvContentPartPr>
              <p14:xfrm>
                <a:off x="4084251" y="5390417"/>
                <a:ext cx="180000" cy="37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940C18F-AD97-4185-84A9-364C59EB46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75251" y="5381417"/>
                  <a:ext cx="197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C2AD472-95B6-4ABB-928D-603DC9C067F3}"/>
                    </a:ext>
                  </a:extLst>
                </p14:cNvPr>
                <p14:cNvContentPartPr/>
                <p14:nvPr/>
              </p14:nvContentPartPr>
              <p14:xfrm>
                <a:off x="4114491" y="5756177"/>
                <a:ext cx="126720" cy="28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C2AD472-95B6-4ABB-928D-603DC9C067F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05851" y="5747537"/>
                  <a:ext cx="144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BE4F2C1-8E95-47FD-A040-90E8C2BF61EC}"/>
                    </a:ext>
                  </a:extLst>
                </p14:cNvPr>
                <p14:cNvContentPartPr/>
                <p14:nvPr/>
              </p14:nvContentPartPr>
              <p14:xfrm>
                <a:off x="4076331" y="6049937"/>
                <a:ext cx="33120" cy="59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BE4F2C1-8E95-47FD-A040-90E8C2BF61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67331" y="6040937"/>
                  <a:ext cx="50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9882AC-87B0-4C5B-8AE0-A068EB51AB2B}"/>
                    </a:ext>
                  </a:extLst>
                </p14:cNvPr>
                <p14:cNvContentPartPr/>
                <p14:nvPr/>
              </p14:nvContentPartPr>
              <p14:xfrm>
                <a:off x="4398171" y="5346857"/>
                <a:ext cx="60480" cy="38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9882AC-87B0-4C5B-8AE0-A068EB51AB2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89531" y="5337857"/>
                  <a:ext cx="781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6631F7-9454-472B-9E98-6F95EDD28B7D}"/>
                    </a:ext>
                  </a:extLst>
                </p14:cNvPr>
                <p14:cNvContentPartPr/>
                <p14:nvPr/>
              </p14:nvContentPartPr>
              <p14:xfrm>
                <a:off x="4484571" y="5338217"/>
                <a:ext cx="214920" cy="342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6631F7-9454-472B-9E98-6F95EDD28B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75931" y="5329577"/>
                  <a:ext cx="232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840015-08A6-4ACF-B501-D91DE684B558}"/>
                    </a:ext>
                  </a:extLst>
                </p14:cNvPr>
                <p14:cNvContentPartPr/>
                <p14:nvPr/>
              </p14:nvContentPartPr>
              <p14:xfrm>
                <a:off x="4384491" y="5734937"/>
                <a:ext cx="37800" cy="51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840015-08A6-4ACF-B501-D91DE684B5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75491" y="5726297"/>
                  <a:ext cx="55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2876D8-0919-4C09-ADDF-B431ACC56703}"/>
                    </a:ext>
                  </a:extLst>
                </p14:cNvPr>
                <p14:cNvContentPartPr/>
                <p14:nvPr/>
              </p14:nvContentPartPr>
              <p14:xfrm>
                <a:off x="4677531" y="5682377"/>
                <a:ext cx="41040" cy="69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2876D8-0919-4C09-ADDF-B431ACC567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68891" y="5673737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CB77B0-7D47-4ADB-B809-C5E414660AAA}"/>
              </a:ext>
            </a:extLst>
          </p:cNvPr>
          <p:cNvGrpSpPr/>
          <p:nvPr/>
        </p:nvGrpSpPr>
        <p:grpSpPr>
          <a:xfrm>
            <a:off x="315051" y="3406817"/>
            <a:ext cx="581760" cy="449640"/>
            <a:chOff x="315051" y="3406817"/>
            <a:chExt cx="5817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F3FE32A-F8AD-44C1-B2FE-114A5774B97E}"/>
                    </a:ext>
                  </a:extLst>
                </p14:cNvPr>
                <p14:cNvContentPartPr/>
                <p14:nvPr/>
              </p14:nvContentPartPr>
              <p14:xfrm>
                <a:off x="368331" y="3406817"/>
                <a:ext cx="88920" cy="449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F3FE32A-F8AD-44C1-B2FE-114A5774B9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9691" y="3398177"/>
                  <a:ext cx="1065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017BF34-6BAB-4C75-8B15-75C8537B94E3}"/>
                    </a:ext>
                  </a:extLst>
                </p14:cNvPr>
                <p14:cNvContentPartPr/>
                <p14:nvPr/>
              </p14:nvContentPartPr>
              <p14:xfrm>
                <a:off x="315051" y="3690497"/>
                <a:ext cx="153000" cy="62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017BF34-6BAB-4C75-8B15-75C8537B94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6051" y="3681857"/>
                  <a:ext cx="17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AE433C-2EC6-473B-9B36-2056A3771B78}"/>
                    </a:ext>
                  </a:extLst>
                </p14:cNvPr>
                <p14:cNvContentPartPr/>
                <p14:nvPr/>
              </p14:nvContentPartPr>
              <p14:xfrm>
                <a:off x="487131" y="3724697"/>
                <a:ext cx="122400" cy="88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AE433C-2EC6-473B-9B36-2056A3771B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8491" y="3716057"/>
                  <a:ext cx="14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EDF3C49-0B68-4712-B723-A5B75DCE5AB8}"/>
                    </a:ext>
                  </a:extLst>
                </p14:cNvPr>
                <p14:cNvContentPartPr/>
                <p14:nvPr/>
              </p14:nvContentPartPr>
              <p14:xfrm>
                <a:off x="652371" y="3639377"/>
                <a:ext cx="43920" cy="15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EDF3C49-0B68-4712-B723-A5B75DCE5A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371" y="3630377"/>
                  <a:ext cx="61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0ADE78-8719-4662-84FA-FB3391C4BD74}"/>
                    </a:ext>
                  </a:extLst>
                </p14:cNvPr>
                <p14:cNvContentPartPr/>
                <p14:nvPr/>
              </p14:nvContentPartPr>
              <p14:xfrm>
                <a:off x="722571" y="3609137"/>
                <a:ext cx="32040" cy="190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0ADE78-8719-4662-84FA-FB3391C4BD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3571" y="3600497"/>
                  <a:ext cx="49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C9286F5-BBCA-49F8-BFD2-B79F5B9BB0DE}"/>
                    </a:ext>
                  </a:extLst>
                </p14:cNvPr>
                <p14:cNvContentPartPr/>
                <p14:nvPr/>
              </p14:nvContentPartPr>
              <p14:xfrm>
                <a:off x="879171" y="3607337"/>
                <a:ext cx="17640" cy="10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C9286F5-BBCA-49F8-BFD2-B79F5B9BB0D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0531" y="3598697"/>
                  <a:ext cx="352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2AD58F1-85EA-450F-BFC5-386BE3EF21F5}"/>
              </a:ext>
            </a:extLst>
          </p:cNvPr>
          <p:cNvGrpSpPr/>
          <p:nvPr/>
        </p:nvGrpSpPr>
        <p:grpSpPr>
          <a:xfrm>
            <a:off x="208851" y="5292857"/>
            <a:ext cx="322560" cy="260280"/>
            <a:chOff x="208851" y="5292857"/>
            <a:chExt cx="3225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72DBA1-0808-45F6-A66F-75D37E8D51A0}"/>
                    </a:ext>
                  </a:extLst>
                </p14:cNvPr>
                <p14:cNvContentPartPr/>
                <p14:nvPr/>
              </p14:nvContentPartPr>
              <p14:xfrm>
                <a:off x="208851" y="5416697"/>
                <a:ext cx="99000" cy="97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72DBA1-0808-45F6-A66F-75D37E8D51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9851" y="5407697"/>
                  <a:ext cx="116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C4CDEB-A0BC-4B79-AAB5-DE49329387AE}"/>
                    </a:ext>
                  </a:extLst>
                </p14:cNvPr>
                <p14:cNvContentPartPr/>
                <p14:nvPr/>
              </p14:nvContentPartPr>
              <p14:xfrm>
                <a:off x="348171" y="5441177"/>
                <a:ext cx="72360" cy="11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C4CDEB-A0BC-4B79-AAB5-DE49329387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9171" y="5432537"/>
                  <a:ext cx="9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64478D-2794-4E02-B955-E63ADFCA5C35}"/>
                    </a:ext>
                  </a:extLst>
                </p14:cNvPr>
                <p14:cNvContentPartPr/>
                <p14:nvPr/>
              </p14:nvContentPartPr>
              <p14:xfrm>
                <a:off x="400011" y="5292857"/>
                <a:ext cx="46080" cy="209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64478D-2794-4E02-B955-E63ADFCA5C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1371" y="5284217"/>
                  <a:ext cx="63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0AE6FB2-7929-4B57-A1A9-BF69B084453E}"/>
                    </a:ext>
                  </a:extLst>
                </p14:cNvPr>
                <p14:cNvContentPartPr/>
                <p14:nvPr/>
              </p14:nvContentPartPr>
              <p14:xfrm>
                <a:off x="365811" y="5402657"/>
                <a:ext cx="165600" cy="26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0AE6FB2-7929-4B57-A1A9-BF69B08445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7171" y="5393657"/>
                  <a:ext cx="1832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EB4BF86-958A-4EA7-8609-0A45838CBD1A}"/>
              </a:ext>
            </a:extLst>
          </p:cNvPr>
          <p:cNvGrpSpPr/>
          <p:nvPr/>
        </p:nvGrpSpPr>
        <p:grpSpPr>
          <a:xfrm>
            <a:off x="674691" y="5163977"/>
            <a:ext cx="466200" cy="369720"/>
            <a:chOff x="674691" y="5163977"/>
            <a:chExt cx="4662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20ED40-D000-4802-9C7E-1505F82E3173}"/>
                    </a:ext>
                  </a:extLst>
                </p14:cNvPr>
                <p14:cNvContentPartPr/>
                <p14:nvPr/>
              </p14:nvContentPartPr>
              <p14:xfrm>
                <a:off x="686211" y="5163977"/>
                <a:ext cx="73440" cy="36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20ED40-D000-4802-9C7E-1505F82E31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571" y="5155337"/>
                  <a:ext cx="910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579E8E-B4E5-4BF3-BC1F-6E929CD950AC}"/>
                    </a:ext>
                  </a:extLst>
                </p14:cNvPr>
                <p14:cNvContentPartPr/>
                <p14:nvPr/>
              </p14:nvContentPartPr>
              <p14:xfrm>
                <a:off x="674691" y="5415977"/>
                <a:ext cx="117720" cy="3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579E8E-B4E5-4BF3-BC1F-6E929CD950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5691" y="5406977"/>
                  <a:ext cx="13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127FA2-E414-42F9-9BA1-6299A7E8F553}"/>
                    </a:ext>
                  </a:extLst>
                </p14:cNvPr>
                <p14:cNvContentPartPr/>
                <p14:nvPr/>
              </p14:nvContentPartPr>
              <p14:xfrm>
                <a:off x="783411" y="5409497"/>
                <a:ext cx="110880" cy="81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127FA2-E414-42F9-9BA1-6299A7E8F5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4771" y="5400497"/>
                  <a:ext cx="128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580DC5-3DB0-4FCC-BDB2-326D574A45C5}"/>
                    </a:ext>
                  </a:extLst>
                </p14:cNvPr>
                <p14:cNvContentPartPr/>
                <p14:nvPr/>
              </p14:nvContentPartPr>
              <p14:xfrm>
                <a:off x="914091" y="5242097"/>
                <a:ext cx="10980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580DC5-3DB0-4FCC-BDB2-326D574A45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5451" y="5233457"/>
                  <a:ext cx="127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72FD15-9B56-4A8E-92A9-2C406FB345BB}"/>
                    </a:ext>
                  </a:extLst>
                </p14:cNvPr>
                <p14:cNvContentPartPr/>
                <p14:nvPr/>
              </p14:nvContentPartPr>
              <p14:xfrm>
                <a:off x="1131531" y="5294657"/>
                <a:ext cx="9360" cy="105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72FD15-9B56-4A8E-92A9-2C406FB345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2891" y="5285657"/>
                  <a:ext cx="270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26753E5-A591-4C84-8EC2-F5CE39EE3B1D}"/>
              </a:ext>
            </a:extLst>
          </p:cNvPr>
          <p:cNvGrpSpPr/>
          <p:nvPr/>
        </p:nvGrpSpPr>
        <p:grpSpPr>
          <a:xfrm>
            <a:off x="6643131" y="3293777"/>
            <a:ext cx="1051920" cy="344160"/>
            <a:chOff x="6643131" y="3293777"/>
            <a:chExt cx="10519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40CD4AF-4C69-4824-9076-02FA930842CA}"/>
                    </a:ext>
                  </a:extLst>
                </p14:cNvPr>
                <p14:cNvContentPartPr/>
                <p14:nvPr/>
              </p14:nvContentPartPr>
              <p14:xfrm>
                <a:off x="6643131" y="3334817"/>
                <a:ext cx="198720" cy="229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40CD4AF-4C69-4824-9076-02FA930842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34131" y="3326177"/>
                  <a:ext cx="216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196680-6898-4319-8167-146D372E2102}"/>
                    </a:ext>
                  </a:extLst>
                </p14:cNvPr>
                <p14:cNvContentPartPr/>
                <p14:nvPr/>
              </p14:nvContentPartPr>
              <p14:xfrm>
                <a:off x="6862011" y="3396017"/>
                <a:ext cx="255960" cy="241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196680-6898-4319-8167-146D372E21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53371" y="3387017"/>
                  <a:ext cx="273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16263A-16D4-4581-8AD8-13026E8D1FA9}"/>
                    </a:ext>
                  </a:extLst>
                </p14:cNvPr>
                <p14:cNvContentPartPr/>
                <p14:nvPr/>
              </p14:nvContentPartPr>
              <p14:xfrm>
                <a:off x="7114371" y="3293777"/>
                <a:ext cx="312480" cy="222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16263A-16D4-4581-8AD8-13026E8D1F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05731" y="3284777"/>
                  <a:ext cx="330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1403612-C831-4F0F-8A37-1668B7547A56}"/>
                    </a:ext>
                  </a:extLst>
                </p14:cNvPr>
                <p14:cNvContentPartPr/>
                <p14:nvPr/>
              </p14:nvContentPartPr>
              <p14:xfrm>
                <a:off x="7322091" y="3406817"/>
                <a:ext cx="158400" cy="24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1403612-C831-4F0F-8A37-1668B7547A5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13451" y="3398177"/>
                  <a:ext cx="176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D310AD-7023-4348-A47A-0DB0B0D0AFA8}"/>
                    </a:ext>
                  </a:extLst>
                </p14:cNvPr>
                <p14:cNvContentPartPr/>
                <p14:nvPr/>
              </p14:nvContentPartPr>
              <p14:xfrm>
                <a:off x="7454211" y="3343097"/>
                <a:ext cx="181440" cy="141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D310AD-7023-4348-A47A-0DB0B0D0AF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45211" y="3334097"/>
                  <a:ext cx="199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57A40E1-B415-4FB7-A263-0628F514EDC5}"/>
                    </a:ext>
                  </a:extLst>
                </p14:cNvPr>
                <p14:cNvContentPartPr/>
                <p14:nvPr/>
              </p14:nvContentPartPr>
              <p14:xfrm>
                <a:off x="7689291" y="3343817"/>
                <a:ext cx="5760" cy="8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57A40E1-B415-4FB7-A263-0628F514EDC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80291" y="3334817"/>
                  <a:ext cx="234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45DB7E6-DEE3-44DB-B67B-C005682E996E}"/>
              </a:ext>
            </a:extLst>
          </p:cNvPr>
          <p:cNvGrpSpPr/>
          <p:nvPr/>
        </p:nvGrpSpPr>
        <p:grpSpPr>
          <a:xfrm>
            <a:off x="6513671" y="5587337"/>
            <a:ext cx="418320" cy="299880"/>
            <a:chOff x="6513671" y="5587337"/>
            <a:chExt cx="41832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DDB7F5-590A-40FC-84A8-67B953725B8C}"/>
                    </a:ext>
                  </a:extLst>
                </p14:cNvPr>
                <p14:cNvContentPartPr/>
                <p14:nvPr/>
              </p14:nvContentPartPr>
              <p14:xfrm>
                <a:off x="6513671" y="5763017"/>
                <a:ext cx="114480" cy="124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DDB7F5-590A-40FC-84A8-67B953725B8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04671" y="5754017"/>
                  <a:ext cx="132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9F95F8-7116-4F37-85EF-4E27FC98B389}"/>
                    </a:ext>
                  </a:extLst>
                </p14:cNvPr>
                <p14:cNvContentPartPr/>
                <p14:nvPr/>
              </p14:nvContentPartPr>
              <p14:xfrm>
                <a:off x="6670631" y="5779217"/>
                <a:ext cx="85680" cy="80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9F95F8-7116-4F37-85EF-4E27FC98B38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61631" y="5770217"/>
                  <a:ext cx="103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6A8442-03DF-4635-857B-E693B2967807}"/>
                    </a:ext>
                  </a:extLst>
                </p14:cNvPr>
                <p14:cNvContentPartPr/>
                <p14:nvPr/>
              </p14:nvContentPartPr>
              <p14:xfrm>
                <a:off x="6775031" y="5587337"/>
                <a:ext cx="59040" cy="223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6A8442-03DF-4635-857B-E693B29678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66031" y="5578337"/>
                  <a:ext cx="7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241121-7B65-4FF7-A117-BBC2E952527B}"/>
                    </a:ext>
                  </a:extLst>
                </p14:cNvPr>
                <p14:cNvContentPartPr/>
                <p14:nvPr/>
              </p14:nvContentPartPr>
              <p14:xfrm>
                <a:off x="6781151" y="5657537"/>
                <a:ext cx="150840" cy="44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241121-7B65-4FF7-A117-BBC2E95252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72151" y="5648897"/>
                  <a:ext cx="1684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5AA6951-AB07-4122-B353-C93442167F38}"/>
              </a:ext>
            </a:extLst>
          </p:cNvPr>
          <p:cNvGrpSpPr/>
          <p:nvPr/>
        </p:nvGrpSpPr>
        <p:grpSpPr>
          <a:xfrm>
            <a:off x="7123871" y="5467097"/>
            <a:ext cx="1096920" cy="397440"/>
            <a:chOff x="7123871" y="5467097"/>
            <a:chExt cx="10969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A3FA4B-93D5-4E83-BCC5-68BEE15E22F1}"/>
                    </a:ext>
                  </a:extLst>
                </p14:cNvPr>
                <p14:cNvContentPartPr/>
                <p14:nvPr/>
              </p14:nvContentPartPr>
              <p14:xfrm>
                <a:off x="7123871" y="5640977"/>
                <a:ext cx="160200" cy="183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A3FA4B-93D5-4E83-BCC5-68BEE15E22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14871" y="5632337"/>
                  <a:ext cx="177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C83AC0-7107-4D35-BC52-EB56805C0ED6}"/>
                    </a:ext>
                  </a:extLst>
                </p14:cNvPr>
                <p14:cNvContentPartPr/>
                <p14:nvPr/>
              </p14:nvContentPartPr>
              <p14:xfrm>
                <a:off x="7306031" y="5657177"/>
                <a:ext cx="259200" cy="20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C83AC0-7107-4D35-BC52-EB56805C0ED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97391" y="5648537"/>
                  <a:ext cx="27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4A9294-B799-486F-9886-881CEC09D596}"/>
                    </a:ext>
                  </a:extLst>
                </p14:cNvPr>
                <p14:cNvContentPartPr/>
                <p14:nvPr/>
              </p14:nvContentPartPr>
              <p14:xfrm>
                <a:off x="7585031" y="5467097"/>
                <a:ext cx="296640" cy="267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4A9294-B799-486F-9886-881CEC09D59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76031" y="5458097"/>
                  <a:ext cx="314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6A79FD-7341-43FE-AED5-627434F8F9B3}"/>
                    </a:ext>
                  </a:extLst>
                </p14:cNvPr>
                <p14:cNvContentPartPr/>
                <p14:nvPr/>
              </p14:nvContentPartPr>
              <p14:xfrm>
                <a:off x="7794191" y="5602457"/>
                <a:ext cx="139320" cy="2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6A79FD-7341-43FE-AED5-627434F8F9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85551" y="5593817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2C03E6-B64D-472D-95FB-88904B29C711}"/>
                    </a:ext>
                  </a:extLst>
                </p14:cNvPr>
                <p14:cNvContentPartPr/>
                <p14:nvPr/>
              </p14:nvContentPartPr>
              <p14:xfrm>
                <a:off x="7907231" y="5572937"/>
                <a:ext cx="217080" cy="134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2C03E6-B64D-472D-95FB-88904B29C7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98231" y="5563937"/>
                  <a:ext cx="234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39B072A-0C34-4EFD-BBBB-D201D8973E44}"/>
                    </a:ext>
                  </a:extLst>
                </p14:cNvPr>
                <p14:cNvContentPartPr/>
                <p14:nvPr/>
              </p14:nvContentPartPr>
              <p14:xfrm>
                <a:off x="8218631" y="5550257"/>
                <a:ext cx="2160" cy="73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39B072A-0C34-4EFD-BBBB-D201D8973E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09631" y="5541257"/>
                  <a:ext cx="1980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ED83925-1243-40A4-A12F-9699AEA69F9F}"/>
                  </a:ext>
                </a:extLst>
              </p14:cNvPr>
              <p14:cNvContentPartPr/>
              <p14:nvPr/>
            </p14:nvContentPartPr>
            <p14:xfrm>
              <a:off x="8352051" y="3248057"/>
              <a:ext cx="29520" cy="48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ED83925-1243-40A4-A12F-9699AEA69F9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343411" y="3239417"/>
                <a:ext cx="4716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D171EC5-FB79-43C5-9E1F-1BF23F7347E1}"/>
              </a:ext>
            </a:extLst>
          </p:cNvPr>
          <p:cNvGrpSpPr/>
          <p:nvPr/>
        </p:nvGrpSpPr>
        <p:grpSpPr>
          <a:xfrm>
            <a:off x="8929491" y="3195857"/>
            <a:ext cx="211680" cy="397800"/>
            <a:chOff x="8929491" y="3195857"/>
            <a:chExt cx="2116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F8A74B-9320-4CBA-83E3-69B04007D9AB}"/>
                    </a:ext>
                  </a:extLst>
                </p14:cNvPr>
                <p14:cNvContentPartPr/>
                <p14:nvPr/>
              </p14:nvContentPartPr>
              <p14:xfrm>
                <a:off x="9093651" y="3195857"/>
                <a:ext cx="47520" cy="52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F8A74B-9320-4CBA-83E3-69B04007D9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84651" y="3187217"/>
                  <a:ext cx="65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D7EBEEC-9BF4-4BB9-B514-BAD21A6EC8D3}"/>
                    </a:ext>
                  </a:extLst>
                </p14:cNvPr>
                <p14:cNvContentPartPr/>
                <p14:nvPr/>
              </p14:nvContentPartPr>
              <p14:xfrm>
                <a:off x="8978091" y="3202337"/>
                <a:ext cx="148680" cy="314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D7EBEEC-9BF4-4BB9-B514-BAD21A6EC8D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69091" y="3193697"/>
                  <a:ext cx="1663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F65E19-5341-49D3-8D3E-0EE43AF8826C}"/>
                    </a:ext>
                  </a:extLst>
                </p14:cNvPr>
                <p14:cNvContentPartPr/>
                <p14:nvPr/>
              </p14:nvContentPartPr>
              <p14:xfrm>
                <a:off x="8929491" y="3532097"/>
                <a:ext cx="40680" cy="61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F65E19-5341-49D3-8D3E-0EE43AF882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20851" y="3523457"/>
                  <a:ext cx="583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DC46D6E-BD1A-471C-A806-3C32BB0C8A22}"/>
              </a:ext>
            </a:extLst>
          </p:cNvPr>
          <p:cNvGrpSpPr/>
          <p:nvPr/>
        </p:nvGrpSpPr>
        <p:grpSpPr>
          <a:xfrm>
            <a:off x="9529971" y="3204497"/>
            <a:ext cx="388080" cy="429480"/>
            <a:chOff x="9529971" y="3204497"/>
            <a:chExt cx="3880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EB0FC12-103A-42D1-8339-6625A6F9F066}"/>
                    </a:ext>
                  </a:extLst>
                </p14:cNvPr>
                <p14:cNvContentPartPr/>
                <p14:nvPr/>
              </p14:nvContentPartPr>
              <p14:xfrm>
                <a:off x="9710691" y="3219617"/>
                <a:ext cx="42840" cy="38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EB0FC12-103A-42D1-8339-6625A6F9F0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01691" y="3210977"/>
                  <a:ext cx="60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0EEEB9-2AC8-428B-A1F1-3F8D7E691574}"/>
                    </a:ext>
                  </a:extLst>
                </p14:cNvPr>
                <p14:cNvContentPartPr/>
                <p14:nvPr/>
              </p14:nvContentPartPr>
              <p14:xfrm>
                <a:off x="9529971" y="3221777"/>
                <a:ext cx="206280" cy="412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0EEEB9-2AC8-428B-A1F1-3F8D7E6915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20971" y="3213137"/>
                  <a:ext cx="2239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97AB1A-A969-4665-8810-EE3A1815F097}"/>
                    </a:ext>
                  </a:extLst>
                </p14:cNvPr>
                <p14:cNvContentPartPr/>
                <p14:nvPr/>
              </p14:nvContentPartPr>
              <p14:xfrm>
                <a:off x="9753171" y="3204497"/>
                <a:ext cx="145080" cy="29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97AB1A-A969-4665-8810-EE3A1815F0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44531" y="3195497"/>
                  <a:ext cx="1627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0C9CAA0-2AD0-4808-A3C0-08D2DE5932BD}"/>
                    </a:ext>
                  </a:extLst>
                </p14:cNvPr>
                <p14:cNvContentPartPr/>
                <p14:nvPr/>
              </p14:nvContentPartPr>
              <p14:xfrm>
                <a:off x="9882771" y="3515537"/>
                <a:ext cx="35280" cy="73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0C9CAA0-2AD0-4808-A3C0-08D2DE5932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74131" y="3506537"/>
                  <a:ext cx="529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05F5054-12DF-4A24-AE30-03541A20CA1D}"/>
              </a:ext>
            </a:extLst>
          </p:cNvPr>
          <p:cNvGrpSpPr/>
          <p:nvPr/>
        </p:nvGrpSpPr>
        <p:grpSpPr>
          <a:xfrm>
            <a:off x="10174011" y="3173177"/>
            <a:ext cx="525240" cy="733680"/>
            <a:chOff x="10174011" y="3173177"/>
            <a:chExt cx="5252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53E74B6-3227-497B-B217-DB3674784331}"/>
                    </a:ext>
                  </a:extLst>
                </p14:cNvPr>
                <p14:cNvContentPartPr/>
                <p14:nvPr/>
              </p14:nvContentPartPr>
              <p14:xfrm>
                <a:off x="10493691" y="3173177"/>
                <a:ext cx="2448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53E74B6-3227-497B-B217-DB367478433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85051" y="3164177"/>
                  <a:ext cx="42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B24401A-86B6-404F-9203-DBB379DB698B}"/>
                    </a:ext>
                  </a:extLst>
                </p14:cNvPr>
                <p14:cNvContentPartPr/>
                <p14:nvPr/>
              </p14:nvContentPartPr>
              <p14:xfrm>
                <a:off x="10384971" y="3204497"/>
                <a:ext cx="102240" cy="33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B24401A-86B6-404F-9203-DBB379DB69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75971" y="3195497"/>
                  <a:ext cx="119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8D23985-EE2A-448F-B8BC-106D825F6C72}"/>
                    </a:ext>
                  </a:extLst>
                </p14:cNvPr>
                <p14:cNvContentPartPr/>
                <p14:nvPr/>
              </p14:nvContentPartPr>
              <p14:xfrm>
                <a:off x="10345371" y="3507977"/>
                <a:ext cx="52560" cy="60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8D23985-EE2A-448F-B8BC-106D825F6C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36731" y="3498977"/>
                  <a:ext cx="70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AED6794-E3D1-45E9-9F96-682054725F50}"/>
                    </a:ext>
                  </a:extLst>
                </p14:cNvPr>
                <p14:cNvContentPartPr/>
                <p14:nvPr/>
              </p14:nvContentPartPr>
              <p14:xfrm>
                <a:off x="10520691" y="3186857"/>
                <a:ext cx="160560" cy="318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AED6794-E3D1-45E9-9F96-682054725F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12051" y="3178217"/>
                  <a:ext cx="178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3EDA14F-605E-438F-B972-F45CB941D6A0}"/>
                    </a:ext>
                  </a:extLst>
                </p14:cNvPr>
                <p14:cNvContentPartPr/>
                <p14:nvPr/>
              </p14:nvContentPartPr>
              <p14:xfrm>
                <a:off x="10670091" y="3522377"/>
                <a:ext cx="29160" cy="37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3EDA14F-605E-438F-B972-F45CB941D6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61091" y="3513377"/>
                  <a:ext cx="46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E89B91-5B88-4F78-BB79-DB7357B93404}"/>
                    </a:ext>
                  </a:extLst>
                </p14:cNvPr>
                <p14:cNvContentPartPr/>
                <p14:nvPr/>
              </p14:nvContentPartPr>
              <p14:xfrm>
                <a:off x="10216131" y="3570257"/>
                <a:ext cx="112320" cy="26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E89B91-5B88-4F78-BB79-DB7357B9340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07131" y="3561257"/>
                  <a:ext cx="129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D673C02-A315-4FAD-862F-15689DC941D3}"/>
                    </a:ext>
                  </a:extLst>
                </p14:cNvPr>
                <p14:cNvContentPartPr/>
                <p14:nvPr/>
              </p14:nvContentPartPr>
              <p14:xfrm>
                <a:off x="10174011" y="3857897"/>
                <a:ext cx="56520" cy="48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D673C02-A315-4FAD-862F-15689DC941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65011" y="3849257"/>
                  <a:ext cx="741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2126D1-6550-4F10-8619-BE07EF1A5A0B}"/>
              </a:ext>
            </a:extLst>
          </p:cNvPr>
          <p:cNvGrpSpPr/>
          <p:nvPr/>
        </p:nvGrpSpPr>
        <p:grpSpPr>
          <a:xfrm>
            <a:off x="11050611" y="3148697"/>
            <a:ext cx="528120" cy="703080"/>
            <a:chOff x="11050611" y="3148697"/>
            <a:chExt cx="52812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79267BE-C54F-404B-9A8E-48A372D1255C}"/>
                    </a:ext>
                  </a:extLst>
                </p14:cNvPr>
                <p14:cNvContentPartPr/>
                <p14:nvPr/>
              </p14:nvContentPartPr>
              <p14:xfrm>
                <a:off x="11330691" y="3148697"/>
                <a:ext cx="41040" cy="52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79267BE-C54F-404B-9A8E-48A372D125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21691" y="3140057"/>
                  <a:ext cx="58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137FAB3-69C5-4DA2-B1DB-04C8E5C540D7}"/>
                    </a:ext>
                  </a:extLst>
                </p14:cNvPr>
                <p14:cNvContentPartPr/>
                <p14:nvPr/>
              </p14:nvContentPartPr>
              <p14:xfrm>
                <a:off x="11236731" y="3183617"/>
                <a:ext cx="101880" cy="264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137FAB3-69C5-4DA2-B1DB-04C8E5C540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27731" y="3174977"/>
                  <a:ext cx="119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74B85E5-1073-4D20-AA8B-0E93A8E9CB3B}"/>
                    </a:ext>
                  </a:extLst>
                </p14:cNvPr>
                <p14:cNvContentPartPr/>
                <p14:nvPr/>
              </p14:nvContentPartPr>
              <p14:xfrm>
                <a:off x="11197851" y="3462617"/>
                <a:ext cx="34920" cy="52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74B85E5-1073-4D20-AA8B-0E93A8E9CB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89211" y="3453617"/>
                  <a:ext cx="52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F8E502-55F1-4E1E-8344-358F069CD705}"/>
                    </a:ext>
                  </a:extLst>
                </p14:cNvPr>
                <p14:cNvContentPartPr/>
                <p14:nvPr/>
              </p14:nvContentPartPr>
              <p14:xfrm>
                <a:off x="11399091" y="3183257"/>
                <a:ext cx="179640" cy="275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F8E502-55F1-4E1E-8344-358F069CD7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90091" y="3174617"/>
                  <a:ext cx="197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68E8E6B-D50E-40ED-A286-D27CE063FD2E}"/>
                    </a:ext>
                  </a:extLst>
                </p14:cNvPr>
                <p14:cNvContentPartPr/>
                <p14:nvPr/>
              </p14:nvContentPartPr>
              <p14:xfrm>
                <a:off x="11095251" y="3500777"/>
                <a:ext cx="1036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68E8E6B-D50E-40ED-A286-D27CE063FD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86611" y="3491777"/>
                  <a:ext cx="121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C1CE59-637E-43E2-99F1-E13DBCA967F2}"/>
                    </a:ext>
                  </a:extLst>
                </p14:cNvPr>
                <p14:cNvContentPartPr/>
                <p14:nvPr/>
              </p14:nvContentPartPr>
              <p14:xfrm>
                <a:off x="11050611" y="3757817"/>
                <a:ext cx="36720" cy="93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C1CE59-637E-43E2-99F1-E13DBCA967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41971" y="3748817"/>
                  <a:ext cx="54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060BD0-87EE-4126-B8D7-99DDD7B95E26}"/>
                    </a:ext>
                  </a:extLst>
                </p14:cNvPr>
                <p14:cNvContentPartPr/>
                <p14:nvPr/>
              </p14:nvContentPartPr>
              <p14:xfrm>
                <a:off x="11259771" y="3500777"/>
                <a:ext cx="81000" cy="215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060BD0-87EE-4126-B8D7-99DDD7B95E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50771" y="3491777"/>
                  <a:ext cx="98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DE29BBE-34E4-4E86-9A8A-6AF4FD42A485}"/>
                    </a:ext>
                  </a:extLst>
                </p14:cNvPr>
                <p14:cNvContentPartPr/>
                <p14:nvPr/>
              </p14:nvContentPartPr>
              <p14:xfrm>
                <a:off x="11333211" y="3753137"/>
                <a:ext cx="40320" cy="54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DE29BBE-34E4-4E86-9A8A-6AF4FD42A4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24571" y="3744137"/>
                  <a:ext cx="57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860B702-DEE0-4FB5-8DAD-A0EDA7C32E1A}"/>
                    </a:ext>
                  </a:extLst>
                </p14:cNvPr>
                <p14:cNvContentPartPr/>
                <p14:nvPr/>
              </p14:nvContentPartPr>
              <p14:xfrm>
                <a:off x="11503491" y="3448217"/>
                <a:ext cx="61560" cy="260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860B702-DEE0-4FB5-8DAD-A0EDA7C32E1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94491" y="3439577"/>
                  <a:ext cx="79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7E2E0F1-77C5-43E3-A006-237BFEDA4F5D}"/>
                    </a:ext>
                  </a:extLst>
                </p14:cNvPr>
                <p14:cNvContentPartPr/>
                <p14:nvPr/>
              </p14:nvContentPartPr>
              <p14:xfrm>
                <a:off x="11496651" y="3711017"/>
                <a:ext cx="33840" cy="65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7E2E0F1-77C5-43E3-A006-237BFEDA4F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488011" y="3702017"/>
                  <a:ext cx="514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76C5473-72AA-480E-874A-09897213FCD9}"/>
              </a:ext>
            </a:extLst>
          </p:cNvPr>
          <p:cNvGrpSpPr/>
          <p:nvPr/>
        </p:nvGrpSpPr>
        <p:grpSpPr>
          <a:xfrm>
            <a:off x="8518371" y="4015937"/>
            <a:ext cx="725040" cy="631440"/>
            <a:chOff x="8518371" y="4015937"/>
            <a:chExt cx="72504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DD3AB6-D777-45F6-BEEE-A3B7C9922DD9}"/>
                    </a:ext>
                  </a:extLst>
                </p14:cNvPr>
                <p14:cNvContentPartPr/>
                <p14:nvPr/>
              </p14:nvContentPartPr>
              <p14:xfrm>
                <a:off x="8813571" y="4015937"/>
                <a:ext cx="50040" cy="55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DD3AB6-D777-45F6-BEEE-A3B7C9922DD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804931" y="4007297"/>
                  <a:ext cx="67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823FD60-46F3-415F-BB6B-80A9B0B93A1E}"/>
                    </a:ext>
                  </a:extLst>
                </p14:cNvPr>
                <p14:cNvContentPartPr/>
                <p14:nvPr/>
              </p14:nvContentPartPr>
              <p14:xfrm>
                <a:off x="8710971" y="4075337"/>
                <a:ext cx="110880" cy="203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823FD60-46F3-415F-BB6B-80A9B0B93A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01971" y="4066697"/>
                  <a:ext cx="128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4BC5065-7965-46AD-813E-BB5AAFD5BC2D}"/>
                    </a:ext>
                  </a:extLst>
                </p14:cNvPr>
                <p14:cNvContentPartPr/>
                <p14:nvPr/>
              </p14:nvContentPartPr>
              <p14:xfrm>
                <a:off x="8676411" y="4284497"/>
                <a:ext cx="40320" cy="5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4BC5065-7965-46AD-813E-BB5AAFD5BC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67411" y="4275497"/>
                  <a:ext cx="57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9003AB4-4731-4EB6-A4B1-BCB595AD164C}"/>
                    </a:ext>
                  </a:extLst>
                </p14:cNvPr>
                <p14:cNvContentPartPr/>
                <p14:nvPr/>
              </p14:nvContentPartPr>
              <p14:xfrm>
                <a:off x="8873331" y="4080737"/>
                <a:ext cx="119880" cy="205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9003AB4-4731-4EB6-A4B1-BCB595AD16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64691" y="4072097"/>
                  <a:ext cx="137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D444482-3D70-434A-9D44-D2D16A662186}"/>
                    </a:ext>
                  </a:extLst>
                </p14:cNvPr>
                <p14:cNvContentPartPr/>
                <p14:nvPr/>
              </p14:nvContentPartPr>
              <p14:xfrm>
                <a:off x="8975571" y="4293137"/>
                <a:ext cx="36360" cy="52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D444482-3D70-434A-9D44-D2D16A66218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66931" y="4284497"/>
                  <a:ext cx="54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95F3C9-B70B-4B21-ACED-55F35CF62811}"/>
                    </a:ext>
                  </a:extLst>
                </p14:cNvPr>
                <p14:cNvContentPartPr/>
                <p14:nvPr/>
              </p14:nvContentPartPr>
              <p14:xfrm>
                <a:off x="8545731" y="4353977"/>
                <a:ext cx="136800" cy="255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95F3C9-B70B-4B21-ACED-55F35CF6281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37091" y="4345337"/>
                  <a:ext cx="154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234C78-E4AB-455E-8C03-1EA619C95D09}"/>
                    </a:ext>
                  </a:extLst>
                </p14:cNvPr>
                <p14:cNvContentPartPr/>
                <p14:nvPr/>
              </p14:nvContentPartPr>
              <p14:xfrm>
                <a:off x="8518371" y="4611017"/>
                <a:ext cx="24840" cy="3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234C78-E4AB-455E-8C03-1EA619C95D0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09371" y="4602377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5057DC0-C3FB-4B3A-BFE2-1F01CE2D5221}"/>
                    </a:ext>
                  </a:extLst>
                </p14:cNvPr>
                <p14:cNvContentPartPr/>
                <p14:nvPr/>
              </p14:nvContentPartPr>
              <p14:xfrm>
                <a:off x="8725731" y="4336697"/>
                <a:ext cx="103680" cy="213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5057DC0-C3FB-4B3A-BFE2-1F01CE2D52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16731" y="4327697"/>
                  <a:ext cx="121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5EA166-8F36-4F30-BC29-81024EF00D81}"/>
                    </a:ext>
                  </a:extLst>
                </p14:cNvPr>
                <p14:cNvContentPartPr/>
                <p14:nvPr/>
              </p14:nvContentPartPr>
              <p14:xfrm>
                <a:off x="8815011" y="4545857"/>
                <a:ext cx="48960" cy="61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5EA166-8F36-4F30-BC29-81024EF00D8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06371" y="4536857"/>
                  <a:ext cx="66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AF02932-7D18-44BA-9BCF-6E46A44F6B55}"/>
                    </a:ext>
                  </a:extLst>
                </p14:cNvPr>
                <p14:cNvContentPartPr/>
                <p14:nvPr/>
              </p14:nvContentPartPr>
              <p14:xfrm>
                <a:off x="8987451" y="4343897"/>
                <a:ext cx="43560" cy="20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AF02932-7D18-44BA-9BCF-6E46A44F6B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78451" y="4335257"/>
                  <a:ext cx="61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E9910FB-C5BC-44DB-BEEE-8FA69A1587C8}"/>
                    </a:ext>
                  </a:extLst>
                </p14:cNvPr>
                <p14:cNvContentPartPr/>
                <p14:nvPr/>
              </p14:nvContentPartPr>
              <p14:xfrm>
                <a:off x="8983851" y="4545857"/>
                <a:ext cx="27360" cy="40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E9910FB-C5BC-44DB-BEEE-8FA69A1587C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75211" y="4536857"/>
                  <a:ext cx="45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A92B55C-A4FC-48E7-8AAD-14FE916C7FE0}"/>
                    </a:ext>
                  </a:extLst>
                </p14:cNvPr>
                <p14:cNvContentPartPr/>
                <p14:nvPr/>
              </p14:nvContentPartPr>
              <p14:xfrm>
                <a:off x="9073851" y="4361177"/>
                <a:ext cx="159840" cy="180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A92B55C-A4FC-48E7-8AAD-14FE916C7FE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64851" y="4352177"/>
                  <a:ext cx="177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BCAF222-DD88-4568-899F-0DFB5A53800F}"/>
                    </a:ext>
                  </a:extLst>
                </p14:cNvPr>
                <p14:cNvContentPartPr/>
                <p14:nvPr/>
              </p14:nvContentPartPr>
              <p14:xfrm>
                <a:off x="9191211" y="4536857"/>
                <a:ext cx="52200" cy="65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BCAF222-DD88-4568-899F-0DFB5A53800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82211" y="4527857"/>
                  <a:ext cx="6984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5214536-1BE9-4248-A7B9-57EF4B2CB9DD}"/>
                  </a:ext>
                </a:extLst>
              </p14:cNvPr>
              <p14:cNvContentPartPr/>
              <p14:nvPr/>
            </p14:nvContentPartPr>
            <p14:xfrm>
              <a:off x="8430891" y="4658537"/>
              <a:ext cx="77400" cy="1494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5214536-1BE9-4248-A7B9-57EF4B2CB9D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421891" y="4649897"/>
                <a:ext cx="950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692330D-483A-42C6-9142-D3917A4AC8CB}"/>
              </a:ext>
            </a:extLst>
          </p:cNvPr>
          <p:cNvGrpSpPr/>
          <p:nvPr/>
        </p:nvGrpSpPr>
        <p:grpSpPr>
          <a:xfrm>
            <a:off x="9213891" y="5660057"/>
            <a:ext cx="336240" cy="381600"/>
            <a:chOff x="9213891" y="5660057"/>
            <a:chExt cx="3362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741266-95AB-4F66-BC33-37D1EDB70D56}"/>
                    </a:ext>
                  </a:extLst>
                </p14:cNvPr>
                <p14:cNvContentPartPr/>
                <p14:nvPr/>
              </p14:nvContentPartPr>
              <p14:xfrm>
                <a:off x="9213891" y="5660057"/>
                <a:ext cx="39960" cy="57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741266-95AB-4F66-BC33-37D1EDB70D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04891" y="5651417"/>
                  <a:ext cx="57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5AC70A2-F156-4706-9E47-773B4187218B}"/>
                    </a:ext>
                  </a:extLst>
                </p14:cNvPr>
                <p14:cNvContentPartPr/>
                <p14:nvPr/>
              </p14:nvContentPartPr>
              <p14:xfrm>
                <a:off x="9265371" y="5703977"/>
                <a:ext cx="229680" cy="257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5AC70A2-F156-4706-9E47-773B418721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56731" y="5694977"/>
                  <a:ext cx="247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E3F9278-2372-46C8-B52B-8858D42BFFD6}"/>
                    </a:ext>
                  </a:extLst>
                </p14:cNvPr>
                <p14:cNvContentPartPr/>
                <p14:nvPr/>
              </p14:nvContentPartPr>
              <p14:xfrm>
                <a:off x="9505851" y="5991257"/>
                <a:ext cx="44280" cy="50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E3F9278-2372-46C8-B52B-8858D42BFF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96851" y="5982617"/>
                  <a:ext cx="61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1DA93E9-2B7A-419A-83FC-026718A1D542}"/>
              </a:ext>
            </a:extLst>
          </p:cNvPr>
          <p:cNvGrpSpPr/>
          <p:nvPr/>
        </p:nvGrpSpPr>
        <p:grpSpPr>
          <a:xfrm>
            <a:off x="10189491" y="5591297"/>
            <a:ext cx="554760" cy="761760"/>
            <a:chOff x="10189491" y="5591297"/>
            <a:chExt cx="55476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D49267C-DB3D-4B5C-AA3E-D1E498B41180}"/>
                    </a:ext>
                  </a:extLst>
                </p14:cNvPr>
                <p14:cNvContentPartPr/>
                <p14:nvPr/>
              </p14:nvContentPartPr>
              <p14:xfrm>
                <a:off x="10294971" y="5591297"/>
                <a:ext cx="65160" cy="64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D49267C-DB3D-4B5C-AA3E-D1E498B411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85971" y="5582297"/>
                  <a:ext cx="82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AF0A73F-B192-46FB-A225-A0188311F4B6}"/>
                    </a:ext>
                  </a:extLst>
                </p14:cNvPr>
                <p14:cNvContentPartPr/>
                <p14:nvPr/>
              </p14:nvContentPartPr>
              <p14:xfrm>
                <a:off x="10219731" y="5660057"/>
                <a:ext cx="91080" cy="222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AF0A73F-B192-46FB-A225-A0188311F4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10731" y="5651417"/>
                  <a:ext cx="108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E75B458-FEF4-4EAC-A93E-7ECA2704E0C5}"/>
                    </a:ext>
                  </a:extLst>
                </p14:cNvPr>
                <p14:cNvContentPartPr/>
                <p14:nvPr/>
              </p14:nvContentPartPr>
              <p14:xfrm>
                <a:off x="10189491" y="5891537"/>
                <a:ext cx="23760" cy="73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E75B458-FEF4-4EAC-A93E-7ECA2704E0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80491" y="5882537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5C4439A-CB00-4C35-9528-FC8C9750BF50}"/>
                    </a:ext>
                  </a:extLst>
                </p14:cNvPr>
                <p14:cNvContentPartPr/>
                <p14:nvPr/>
              </p14:nvContentPartPr>
              <p14:xfrm>
                <a:off x="10371651" y="5608217"/>
                <a:ext cx="179640" cy="29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5C4439A-CB00-4C35-9528-FC8C9750BF5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63011" y="5599217"/>
                  <a:ext cx="1972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3DD1B8-9747-4FA3-A42A-EB4F3D424E70}"/>
                    </a:ext>
                  </a:extLst>
                </p14:cNvPr>
                <p14:cNvContentPartPr/>
                <p14:nvPr/>
              </p14:nvContentPartPr>
              <p14:xfrm>
                <a:off x="10499811" y="5901617"/>
                <a:ext cx="57240" cy="65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3DD1B8-9747-4FA3-A42A-EB4F3D424E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491171" y="5892617"/>
                  <a:ext cx="74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40C0811-5666-487B-B614-E783D40BB981}"/>
                    </a:ext>
                  </a:extLst>
                </p14:cNvPr>
                <p14:cNvContentPartPr/>
                <p14:nvPr/>
              </p14:nvContentPartPr>
              <p14:xfrm>
                <a:off x="10427091" y="5973977"/>
                <a:ext cx="90000" cy="255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40C0811-5666-487B-B614-E783D40BB98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18451" y="5964977"/>
                  <a:ext cx="107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B30147B-D255-4125-9408-10DFB49638E5}"/>
                    </a:ext>
                  </a:extLst>
                </p14:cNvPr>
                <p14:cNvContentPartPr/>
                <p14:nvPr/>
              </p14:nvContentPartPr>
              <p14:xfrm>
                <a:off x="10379931" y="6272777"/>
                <a:ext cx="39960" cy="80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B30147B-D255-4125-9408-10DFB49638E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370931" y="6264137"/>
                  <a:ext cx="57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751CA0E-4A83-4A4C-92F4-BCADE3AA4EC3}"/>
                    </a:ext>
                  </a:extLst>
                </p14:cNvPr>
                <p14:cNvContentPartPr/>
                <p14:nvPr/>
              </p14:nvContentPartPr>
              <p14:xfrm>
                <a:off x="10563171" y="5947697"/>
                <a:ext cx="176040" cy="268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751CA0E-4A83-4A4C-92F4-BCADE3AA4E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54531" y="5939057"/>
                  <a:ext cx="193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E2413C-1461-45F3-A546-13D4E2C8E1E3}"/>
                    </a:ext>
                  </a:extLst>
                </p14:cNvPr>
                <p14:cNvContentPartPr/>
                <p14:nvPr/>
              </p14:nvContentPartPr>
              <p14:xfrm>
                <a:off x="10699971" y="6235697"/>
                <a:ext cx="44280" cy="46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E2413C-1461-45F3-A546-13D4E2C8E1E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691331" y="6227057"/>
                  <a:ext cx="619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3F1C6DF-6087-4956-B8D1-91382D974D13}"/>
              </a:ext>
            </a:extLst>
          </p:cNvPr>
          <p:cNvGrpSpPr/>
          <p:nvPr/>
        </p:nvGrpSpPr>
        <p:grpSpPr>
          <a:xfrm>
            <a:off x="11257611" y="5477537"/>
            <a:ext cx="729360" cy="781920"/>
            <a:chOff x="11257611" y="5477537"/>
            <a:chExt cx="72936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AF1DC0-FAF6-4437-9F45-1634FC3484F7}"/>
                    </a:ext>
                  </a:extLst>
                </p14:cNvPr>
                <p14:cNvContentPartPr/>
                <p14:nvPr/>
              </p14:nvContentPartPr>
              <p14:xfrm>
                <a:off x="11560011" y="5477537"/>
                <a:ext cx="76680" cy="78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AF1DC0-FAF6-4437-9F45-1634FC3484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51371" y="5468537"/>
                  <a:ext cx="94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6E45A2-E187-457B-9440-D522BD0541D8}"/>
                    </a:ext>
                  </a:extLst>
                </p14:cNvPr>
                <p14:cNvContentPartPr/>
                <p14:nvPr/>
              </p14:nvContentPartPr>
              <p14:xfrm>
                <a:off x="11401971" y="5561057"/>
                <a:ext cx="167040" cy="35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6E45A2-E187-457B-9440-D522BD0541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93331" y="5552417"/>
                  <a:ext cx="1846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265ABD1-8FE8-4DAD-B151-74111C677AE0}"/>
                    </a:ext>
                  </a:extLst>
                </p14:cNvPr>
                <p14:cNvContentPartPr/>
                <p14:nvPr/>
              </p14:nvContentPartPr>
              <p14:xfrm>
                <a:off x="11363091" y="5886497"/>
                <a:ext cx="45000" cy="60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265ABD1-8FE8-4DAD-B151-74111C677A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354451" y="5877857"/>
                  <a:ext cx="6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87379C4-19DC-497E-AF4D-3941D843087C}"/>
                    </a:ext>
                  </a:extLst>
                </p14:cNvPr>
                <p14:cNvContentPartPr/>
                <p14:nvPr/>
              </p14:nvContentPartPr>
              <p14:xfrm>
                <a:off x="11292891" y="5973977"/>
                <a:ext cx="72000" cy="231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87379C4-19DC-497E-AF4D-3941D843087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84251" y="5964977"/>
                  <a:ext cx="89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8EF6C1-07D0-4164-A944-4A9A6788D8D5}"/>
                    </a:ext>
                  </a:extLst>
                </p14:cNvPr>
                <p14:cNvContentPartPr/>
                <p14:nvPr/>
              </p14:nvContentPartPr>
              <p14:xfrm>
                <a:off x="11257611" y="6221297"/>
                <a:ext cx="35640" cy="38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8EF6C1-07D0-4164-A944-4A9A6788D8D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48971" y="6212297"/>
                  <a:ext cx="53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7CCFC69-B2B7-4031-A3FF-5846CE317D52}"/>
                    </a:ext>
                  </a:extLst>
                </p14:cNvPr>
                <p14:cNvContentPartPr/>
                <p14:nvPr/>
              </p14:nvContentPartPr>
              <p14:xfrm>
                <a:off x="11621211" y="5564297"/>
                <a:ext cx="195120" cy="315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7CCFC69-B2B7-4031-A3FF-5846CE317D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12571" y="5555657"/>
                  <a:ext cx="2127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322120-FA18-4214-B94A-E1EEF0BD2EBD}"/>
                    </a:ext>
                  </a:extLst>
                </p14:cNvPr>
                <p14:cNvContentPartPr/>
                <p14:nvPr/>
              </p14:nvContentPartPr>
              <p14:xfrm>
                <a:off x="11760531" y="5869217"/>
                <a:ext cx="57240" cy="58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322120-FA18-4214-B94A-E1EEF0BD2EB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51531" y="5860217"/>
                  <a:ext cx="74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3AC783A-2D0F-4FCF-AD52-292C7A2EABB1}"/>
                    </a:ext>
                  </a:extLst>
                </p14:cNvPr>
                <p14:cNvContentPartPr/>
                <p14:nvPr/>
              </p14:nvContentPartPr>
              <p14:xfrm>
                <a:off x="11637411" y="5899097"/>
                <a:ext cx="154440" cy="338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3AC783A-2D0F-4FCF-AD52-292C7A2EAB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28771" y="5890097"/>
                  <a:ext cx="1720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3F82429-A146-43A8-B7FA-329109B93D4A}"/>
                    </a:ext>
                  </a:extLst>
                </p14:cNvPr>
                <p14:cNvContentPartPr/>
                <p14:nvPr/>
              </p14:nvContentPartPr>
              <p14:xfrm>
                <a:off x="11627691" y="6222737"/>
                <a:ext cx="32040" cy="34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3F82429-A146-43A8-B7FA-329109B93D4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19051" y="6213737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6F726C0-B0CC-4206-98B1-954DDE58A548}"/>
                    </a:ext>
                  </a:extLst>
                </p14:cNvPr>
                <p14:cNvContentPartPr/>
                <p14:nvPr/>
              </p14:nvContentPartPr>
              <p14:xfrm>
                <a:off x="11802291" y="5921417"/>
                <a:ext cx="143640" cy="237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6F726C0-B0CC-4206-98B1-954DDE58A5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793291" y="5912417"/>
                  <a:ext cx="161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A34C51E-9365-4E10-A169-9AA169A1526B}"/>
                    </a:ext>
                  </a:extLst>
                </p14:cNvPr>
                <p14:cNvContentPartPr/>
                <p14:nvPr/>
              </p14:nvContentPartPr>
              <p14:xfrm>
                <a:off x="11931891" y="6166937"/>
                <a:ext cx="55080" cy="56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A34C51E-9365-4E10-A169-9AA169A1526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923251" y="6157937"/>
                  <a:ext cx="7272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49FD56E-FB11-492E-B323-4AB7694FCE77}"/>
                  </a:ext>
                </a:extLst>
              </p14:cNvPr>
              <p14:cNvContentPartPr/>
              <p14:nvPr/>
            </p14:nvContentPartPr>
            <p14:xfrm>
              <a:off x="8403531" y="4824137"/>
              <a:ext cx="43560" cy="597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49FD56E-FB11-492E-B323-4AB7694FCE7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394531" y="4815497"/>
                <a:ext cx="6120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5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6019-73DC-45ED-8687-32F2F41A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binary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8F9C5-0CFD-496A-B82E-D1572AF6E6B0}"/>
              </a:ext>
            </a:extLst>
          </p:cNvPr>
          <p:cNvSpPr txBox="1"/>
          <p:nvPr/>
        </p:nvSpPr>
        <p:spPr>
          <a:xfrm>
            <a:off x="1623696" y="1715888"/>
            <a:ext cx="328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perfect</a:t>
            </a:r>
            <a:r>
              <a:rPr lang="en-US" dirty="0"/>
              <a:t> binary tree: all levels are filled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DE3893-131D-4830-89B5-AC6A7132BB3D}"/>
              </a:ext>
            </a:extLst>
          </p:cNvPr>
          <p:cNvGrpSpPr/>
          <p:nvPr/>
        </p:nvGrpSpPr>
        <p:grpSpPr>
          <a:xfrm>
            <a:off x="499248" y="2700504"/>
            <a:ext cx="997560" cy="552240"/>
            <a:chOff x="499248" y="2700504"/>
            <a:chExt cx="99756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6BD2694-E570-42DB-80C9-DCD6A308128E}"/>
                    </a:ext>
                  </a:extLst>
                </p14:cNvPr>
                <p14:cNvContentPartPr/>
                <p14:nvPr/>
              </p14:nvContentPartPr>
              <p14:xfrm>
                <a:off x="499248" y="2807064"/>
                <a:ext cx="87840" cy="445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6BD2694-E570-42DB-80C9-DCD6A30812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0608" y="2798064"/>
                  <a:ext cx="1054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885543B-358B-46EF-82CF-E0A4FB46AA36}"/>
                    </a:ext>
                  </a:extLst>
                </p14:cNvPr>
                <p14:cNvContentPartPr/>
                <p14:nvPr/>
              </p14:nvContentPartPr>
              <p14:xfrm>
                <a:off x="628848" y="2762784"/>
                <a:ext cx="214560" cy="242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885543B-358B-46EF-82CF-E0A4FB46AA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0208" y="2754144"/>
                  <a:ext cx="232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E5CD09-2592-423B-A828-761ABEEEB3B6}"/>
                    </a:ext>
                  </a:extLst>
                </p14:cNvPr>
                <p14:cNvContentPartPr/>
                <p14:nvPr/>
              </p14:nvContentPartPr>
              <p14:xfrm>
                <a:off x="876168" y="2700504"/>
                <a:ext cx="48960" cy="349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E5CD09-2592-423B-A828-761ABEEEB3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7168" y="2691504"/>
                  <a:ext cx="66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FC4C05-C018-4DCF-86F4-578E646C54C5}"/>
                    </a:ext>
                  </a:extLst>
                </p14:cNvPr>
                <p14:cNvContentPartPr/>
                <p14:nvPr/>
              </p14:nvContentPartPr>
              <p14:xfrm>
                <a:off x="820728" y="2901744"/>
                <a:ext cx="139320" cy="47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FC4C05-C018-4DCF-86F4-578E646C54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2088" y="2893104"/>
                  <a:ext cx="15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1207E-6D7E-4E72-B93D-461D78848A9D}"/>
                    </a:ext>
                  </a:extLst>
                </p14:cNvPr>
                <p14:cNvContentPartPr/>
                <p14:nvPr/>
              </p14:nvContentPartPr>
              <p14:xfrm>
                <a:off x="922608" y="2818944"/>
                <a:ext cx="392760" cy="19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1207E-6D7E-4E72-B93D-461D78848A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3968" y="2810304"/>
                  <a:ext cx="410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E63EF7-7AC1-4162-B2C3-43A6104BE526}"/>
                    </a:ext>
                  </a:extLst>
                </p14:cNvPr>
                <p14:cNvContentPartPr/>
                <p14:nvPr/>
              </p14:nvContentPartPr>
              <p14:xfrm>
                <a:off x="1165248" y="2845224"/>
                <a:ext cx="210600" cy="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E63EF7-7AC1-4162-B2C3-43A6104BE5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6608" y="2836224"/>
                  <a:ext cx="228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A3AD15-1236-4746-BBB2-AAF30628B450}"/>
                    </a:ext>
                  </a:extLst>
                </p14:cNvPr>
                <p14:cNvContentPartPr/>
                <p14:nvPr/>
              </p14:nvContentPartPr>
              <p14:xfrm>
                <a:off x="1473408" y="2782584"/>
                <a:ext cx="23400" cy="6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A3AD15-1236-4746-BBB2-AAF30628B4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4768" y="2773584"/>
                  <a:ext cx="4104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B91B006-D1B1-4EA3-AAB7-E2B198C8BD12}"/>
                  </a:ext>
                </a:extLst>
              </p14:cNvPr>
              <p14:cNvContentPartPr/>
              <p14:nvPr/>
            </p14:nvContentPartPr>
            <p14:xfrm>
              <a:off x="2370168" y="2587104"/>
              <a:ext cx="38880" cy="5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B91B006-D1B1-4EA3-AAB7-E2B198C8BD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61528" y="2578464"/>
                <a:ext cx="5652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67838FE-04DA-49AE-9F61-5A56B4F30534}"/>
              </a:ext>
            </a:extLst>
          </p:cNvPr>
          <p:cNvGrpSpPr/>
          <p:nvPr/>
        </p:nvGrpSpPr>
        <p:grpSpPr>
          <a:xfrm>
            <a:off x="2913408" y="2593224"/>
            <a:ext cx="307800" cy="375120"/>
            <a:chOff x="2913408" y="2593224"/>
            <a:chExt cx="30780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C7B53B-4716-4807-A108-8DEB77FBDB90}"/>
                    </a:ext>
                  </a:extLst>
                </p14:cNvPr>
                <p14:cNvContentPartPr/>
                <p14:nvPr/>
              </p14:nvContentPartPr>
              <p14:xfrm>
                <a:off x="3045168" y="2593224"/>
                <a:ext cx="4032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C7B53B-4716-4807-A108-8DEB77FBDB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6528" y="2584584"/>
                  <a:ext cx="57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07CFCA-F4B6-47BC-AEC2-E29F941379B6}"/>
                    </a:ext>
                  </a:extLst>
                </p14:cNvPr>
                <p14:cNvContentPartPr/>
                <p14:nvPr/>
              </p14:nvContentPartPr>
              <p14:xfrm>
                <a:off x="2936088" y="2646864"/>
                <a:ext cx="119160" cy="25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07CFCA-F4B6-47BC-AEC2-E29F941379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27088" y="2638224"/>
                  <a:ext cx="136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8A2859-5944-4D3A-BE80-432109122262}"/>
                    </a:ext>
                  </a:extLst>
                </p14:cNvPr>
                <p14:cNvContentPartPr/>
                <p14:nvPr/>
              </p14:nvContentPartPr>
              <p14:xfrm>
                <a:off x="3056688" y="2656224"/>
                <a:ext cx="159480" cy="24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8A2859-5944-4D3A-BE80-4321091222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8048" y="2647584"/>
                  <a:ext cx="177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329DCC-B505-479B-B73B-C12D1B51C80E}"/>
                    </a:ext>
                  </a:extLst>
                </p14:cNvPr>
                <p14:cNvContentPartPr/>
                <p14:nvPr/>
              </p14:nvContentPartPr>
              <p14:xfrm>
                <a:off x="2913408" y="2900304"/>
                <a:ext cx="39600" cy="68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329DCC-B505-479B-B73B-C12D1B51C8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4408" y="2891664"/>
                  <a:ext cx="5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EAEA89-9D58-4924-BC48-2A92A3305A21}"/>
                    </a:ext>
                  </a:extLst>
                </p14:cNvPr>
                <p14:cNvContentPartPr/>
                <p14:nvPr/>
              </p14:nvContentPartPr>
              <p14:xfrm>
                <a:off x="3184488" y="2892384"/>
                <a:ext cx="36720" cy="4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EAEA89-9D58-4924-BC48-2A92A3305A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75488" y="2883384"/>
                  <a:ext cx="543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AA45A3-3A91-40C7-8F93-631D5CFC561D}"/>
              </a:ext>
            </a:extLst>
          </p:cNvPr>
          <p:cNvGrpSpPr/>
          <p:nvPr/>
        </p:nvGrpSpPr>
        <p:grpSpPr>
          <a:xfrm>
            <a:off x="3528288" y="2641104"/>
            <a:ext cx="762480" cy="728640"/>
            <a:chOff x="3528288" y="2641104"/>
            <a:chExt cx="76248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2A56BE-AC12-4507-B9CD-54DD14EC45BE}"/>
                    </a:ext>
                  </a:extLst>
                </p14:cNvPr>
                <p14:cNvContentPartPr/>
                <p14:nvPr/>
              </p14:nvContentPartPr>
              <p14:xfrm>
                <a:off x="3874608" y="2641104"/>
                <a:ext cx="33120" cy="4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2A56BE-AC12-4507-B9CD-54DD14EC45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65968" y="2632464"/>
                  <a:ext cx="50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99E159-DEAC-44D6-9A37-8B5F74B5976E}"/>
                    </a:ext>
                  </a:extLst>
                </p14:cNvPr>
                <p14:cNvContentPartPr/>
                <p14:nvPr/>
              </p14:nvContentPartPr>
              <p14:xfrm>
                <a:off x="3742848" y="2658024"/>
                <a:ext cx="145080" cy="26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99E159-DEAC-44D6-9A37-8B5F74B597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4208" y="2649024"/>
                  <a:ext cx="162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6973A73-6920-4066-BA7E-7451BCB702E9}"/>
                    </a:ext>
                  </a:extLst>
                </p14:cNvPr>
                <p14:cNvContentPartPr/>
                <p14:nvPr/>
              </p14:nvContentPartPr>
              <p14:xfrm>
                <a:off x="3724128" y="2944944"/>
                <a:ext cx="31680" cy="52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6973A73-6920-4066-BA7E-7451BCB702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15128" y="2936304"/>
                  <a:ext cx="49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AA1535-C00D-4699-8910-9AB51C9DF380}"/>
                    </a:ext>
                  </a:extLst>
                </p14:cNvPr>
                <p14:cNvContentPartPr/>
                <p14:nvPr/>
              </p14:nvContentPartPr>
              <p14:xfrm>
                <a:off x="3907008" y="2660184"/>
                <a:ext cx="195480" cy="31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AA1535-C00D-4699-8910-9AB51C9DF3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98008" y="2651544"/>
                  <a:ext cx="213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0F8ED2-9C2B-4A8C-8EAF-BD43E699C136}"/>
                    </a:ext>
                  </a:extLst>
                </p14:cNvPr>
                <p14:cNvContentPartPr/>
                <p14:nvPr/>
              </p14:nvContentPartPr>
              <p14:xfrm>
                <a:off x="4062168" y="2939184"/>
                <a:ext cx="45720" cy="6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0F8ED2-9C2B-4A8C-8EAF-BD43E699C1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53528" y="2930184"/>
                  <a:ext cx="63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55FB35-52BD-451B-BE66-E9C5E143ADA1}"/>
                    </a:ext>
                  </a:extLst>
                </p14:cNvPr>
                <p14:cNvContentPartPr/>
                <p14:nvPr/>
              </p14:nvContentPartPr>
              <p14:xfrm>
                <a:off x="3561048" y="3002184"/>
                <a:ext cx="137160" cy="293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55FB35-52BD-451B-BE66-E9C5E143AD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2048" y="2993544"/>
                  <a:ext cx="154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D63199-EA79-4581-8625-4DB31138801F}"/>
                    </a:ext>
                  </a:extLst>
                </p14:cNvPr>
                <p14:cNvContentPartPr/>
                <p14:nvPr/>
              </p14:nvContentPartPr>
              <p14:xfrm>
                <a:off x="3528288" y="3300984"/>
                <a:ext cx="24480" cy="68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D63199-EA79-4581-8625-4DB3113880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9648" y="3292344"/>
                  <a:ext cx="42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CCD478-E2DC-4B11-B012-D171700964E7}"/>
                    </a:ext>
                  </a:extLst>
                </p14:cNvPr>
                <p14:cNvContentPartPr/>
                <p14:nvPr/>
              </p14:nvContentPartPr>
              <p14:xfrm>
                <a:off x="3739248" y="2983824"/>
                <a:ext cx="102240" cy="26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CCD478-E2DC-4B11-B012-D171700964E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0608" y="2974824"/>
                  <a:ext cx="119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8CD49C-AC52-4613-BE36-0BCFA5249ADF}"/>
                    </a:ext>
                  </a:extLst>
                </p14:cNvPr>
                <p14:cNvContentPartPr/>
                <p14:nvPr/>
              </p14:nvContentPartPr>
              <p14:xfrm>
                <a:off x="3815568" y="3249504"/>
                <a:ext cx="41400" cy="7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8CD49C-AC52-4613-BE36-0BCFA5249A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6568" y="3240504"/>
                  <a:ext cx="59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EF6AB5-E8B3-4925-BF43-5432E7CA50B3}"/>
                    </a:ext>
                  </a:extLst>
                </p14:cNvPr>
                <p14:cNvContentPartPr/>
                <p14:nvPr/>
              </p14:nvContentPartPr>
              <p14:xfrm>
                <a:off x="4031208" y="3016224"/>
                <a:ext cx="65880" cy="25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EF6AB5-E8B3-4925-BF43-5432E7CA50B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2568" y="3007224"/>
                  <a:ext cx="83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B079A8-4353-482C-A589-52CA210DE89D}"/>
                    </a:ext>
                  </a:extLst>
                </p14:cNvPr>
                <p14:cNvContentPartPr/>
                <p14:nvPr/>
              </p14:nvContentPartPr>
              <p14:xfrm>
                <a:off x="3992328" y="3259944"/>
                <a:ext cx="42120" cy="73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B079A8-4353-482C-A589-52CA210DE8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83328" y="3250944"/>
                  <a:ext cx="59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AB3A5C-55DB-4265-A0AE-376092D550F1}"/>
                    </a:ext>
                  </a:extLst>
                </p14:cNvPr>
                <p14:cNvContentPartPr/>
                <p14:nvPr/>
              </p14:nvContentPartPr>
              <p14:xfrm>
                <a:off x="4103928" y="2998944"/>
                <a:ext cx="133200" cy="24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AB3A5C-55DB-4265-A0AE-376092D550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5288" y="2989944"/>
                  <a:ext cx="150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CD720B-AD9B-4580-BB9F-B22D9DB61D4B}"/>
                    </a:ext>
                  </a:extLst>
                </p14:cNvPr>
                <p14:cNvContentPartPr/>
                <p14:nvPr/>
              </p14:nvContentPartPr>
              <p14:xfrm>
                <a:off x="4241808" y="3282264"/>
                <a:ext cx="48960" cy="5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CD720B-AD9B-4580-BB9F-B22D9DB61D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3168" y="3273264"/>
                  <a:ext cx="6660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3A24E6-B4BA-477A-B372-179FD6A1D1CD}"/>
              </a:ext>
            </a:extLst>
          </p:cNvPr>
          <p:cNvGrpSpPr/>
          <p:nvPr/>
        </p:nvGrpSpPr>
        <p:grpSpPr>
          <a:xfrm>
            <a:off x="4599648" y="2603304"/>
            <a:ext cx="1042920" cy="1072080"/>
            <a:chOff x="4599648" y="2603304"/>
            <a:chExt cx="1042920" cy="10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DC8F67-1187-45E4-89D8-F9A66A33FF6F}"/>
                    </a:ext>
                  </a:extLst>
                </p14:cNvPr>
                <p14:cNvContentPartPr/>
                <p14:nvPr/>
              </p14:nvContentPartPr>
              <p14:xfrm>
                <a:off x="5026248" y="2603304"/>
                <a:ext cx="27000" cy="72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DC8F67-1187-45E4-89D8-F9A66A33FF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7248" y="2594664"/>
                  <a:ext cx="44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8CE55A-C1C1-45FE-B006-4AE21CDCF081}"/>
                    </a:ext>
                  </a:extLst>
                </p14:cNvPr>
                <p14:cNvContentPartPr/>
                <p14:nvPr/>
              </p14:nvContentPartPr>
              <p14:xfrm>
                <a:off x="4912488" y="2630304"/>
                <a:ext cx="115200" cy="32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8CE55A-C1C1-45FE-B006-4AE21CDCF0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3848" y="2621664"/>
                  <a:ext cx="132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A5FBEA-A4B1-4AB7-B4B2-71AFB2899BCF}"/>
                    </a:ext>
                  </a:extLst>
                </p14:cNvPr>
                <p14:cNvContentPartPr/>
                <p14:nvPr/>
              </p14:nvContentPartPr>
              <p14:xfrm>
                <a:off x="4896288" y="2926944"/>
                <a:ext cx="33840" cy="87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A5FBEA-A4B1-4AB7-B4B2-71AFB2899B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87648" y="2917944"/>
                  <a:ext cx="51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8EF339-8486-4081-B173-D55BBC40D72D}"/>
                    </a:ext>
                  </a:extLst>
                </p14:cNvPr>
                <p14:cNvContentPartPr/>
                <p14:nvPr/>
              </p14:nvContentPartPr>
              <p14:xfrm>
                <a:off x="5031648" y="2619864"/>
                <a:ext cx="169560" cy="29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8EF339-8486-4081-B173-D55BBC40D7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23008" y="2610864"/>
                  <a:ext cx="187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271000-A661-41C3-8307-ABDCD2945095}"/>
                    </a:ext>
                  </a:extLst>
                </p14:cNvPr>
                <p14:cNvContentPartPr/>
                <p14:nvPr/>
              </p14:nvContentPartPr>
              <p14:xfrm>
                <a:off x="5188608" y="2930544"/>
                <a:ext cx="32040" cy="49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271000-A661-41C3-8307-ABDCD29450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79608" y="2921544"/>
                  <a:ext cx="4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360E1F-2978-4DCE-830A-78F5520C2427}"/>
                    </a:ext>
                  </a:extLst>
                </p14:cNvPr>
                <p14:cNvContentPartPr/>
                <p14:nvPr/>
              </p14:nvContentPartPr>
              <p14:xfrm>
                <a:off x="4744728" y="2957904"/>
                <a:ext cx="160200" cy="32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360E1F-2978-4DCE-830A-78F5520C24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35728" y="2949264"/>
                  <a:ext cx="177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CCF7D8F-B369-4748-9778-592E26D58C77}"/>
                    </a:ext>
                  </a:extLst>
                </p14:cNvPr>
                <p14:cNvContentPartPr/>
                <p14:nvPr/>
              </p14:nvContentPartPr>
              <p14:xfrm>
                <a:off x="4726008" y="3287664"/>
                <a:ext cx="29880" cy="7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CCF7D8F-B369-4748-9778-592E26D58C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7008" y="3279024"/>
                  <a:ext cx="4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3BBB243-CA8E-428A-9B04-E6238CC37145}"/>
                    </a:ext>
                  </a:extLst>
                </p14:cNvPr>
                <p14:cNvContentPartPr/>
                <p14:nvPr/>
              </p14:nvContentPartPr>
              <p14:xfrm>
                <a:off x="4921128" y="3039624"/>
                <a:ext cx="105840" cy="272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3BBB243-CA8E-428A-9B04-E6238CC371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12488" y="3030984"/>
                  <a:ext cx="123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007775-A1A5-488F-B992-DDAC1D06C851}"/>
                    </a:ext>
                  </a:extLst>
                </p14:cNvPr>
                <p14:cNvContentPartPr/>
                <p14:nvPr/>
              </p14:nvContentPartPr>
              <p14:xfrm>
                <a:off x="5002848" y="3307104"/>
                <a:ext cx="31680" cy="51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007775-A1A5-488F-B992-DDAC1D06C8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94208" y="3298104"/>
                  <a:ext cx="4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CC2322-D88A-4636-8100-7994E0005D57}"/>
                    </a:ext>
                  </a:extLst>
                </p14:cNvPr>
                <p14:cNvContentPartPr/>
                <p14:nvPr/>
              </p14:nvContentPartPr>
              <p14:xfrm>
                <a:off x="5218488" y="3016944"/>
                <a:ext cx="33840" cy="35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CC2322-D88A-4636-8100-7994E0005D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09488" y="3008304"/>
                  <a:ext cx="514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BBA971-826E-4ED3-8731-8D14CC05BF04}"/>
                    </a:ext>
                  </a:extLst>
                </p14:cNvPr>
                <p14:cNvContentPartPr/>
                <p14:nvPr/>
              </p14:nvContentPartPr>
              <p14:xfrm>
                <a:off x="5256288" y="3001824"/>
                <a:ext cx="263160" cy="36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BBA971-826E-4ED3-8731-8D14CC05BF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47288" y="2993184"/>
                  <a:ext cx="280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A3ED3C-88F8-470C-B3A9-F43CD0988C8E}"/>
                    </a:ext>
                  </a:extLst>
                </p14:cNvPr>
                <p14:cNvContentPartPr/>
                <p14:nvPr/>
              </p14:nvContentPartPr>
              <p14:xfrm>
                <a:off x="4625928" y="3402504"/>
                <a:ext cx="109080" cy="247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A3ED3C-88F8-470C-B3A9-F43CD0988C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7288" y="3393504"/>
                  <a:ext cx="126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11FF16-E7C4-4385-842A-C350ECF9E59C}"/>
                    </a:ext>
                  </a:extLst>
                </p14:cNvPr>
                <p14:cNvContentPartPr/>
                <p14:nvPr/>
              </p14:nvContentPartPr>
              <p14:xfrm>
                <a:off x="4748328" y="3386304"/>
                <a:ext cx="124920" cy="23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11FF16-E7C4-4385-842A-C350ECF9E5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39688" y="3377304"/>
                  <a:ext cx="142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2B43CC-299D-4F63-B8DD-141C7ECEE4AF}"/>
                    </a:ext>
                  </a:extLst>
                </p14:cNvPr>
                <p14:cNvContentPartPr/>
                <p14:nvPr/>
              </p14:nvContentPartPr>
              <p14:xfrm>
                <a:off x="4599648" y="3628224"/>
                <a:ext cx="36720" cy="43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2B43CC-299D-4F63-B8DD-141C7ECEE4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90648" y="3619584"/>
                  <a:ext cx="54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76A18F-E0E0-40C5-8980-AFD12B1251C9}"/>
                    </a:ext>
                  </a:extLst>
                </p14:cNvPr>
                <p14:cNvContentPartPr/>
                <p14:nvPr/>
              </p14:nvContentPartPr>
              <p14:xfrm>
                <a:off x="4834728" y="3606624"/>
                <a:ext cx="19800" cy="54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76A18F-E0E0-40C5-8980-AFD12B1251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6088" y="3597624"/>
                  <a:ext cx="37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33BD86-386A-4DE3-8394-053E58FFAA37}"/>
                    </a:ext>
                  </a:extLst>
                </p14:cNvPr>
                <p14:cNvContentPartPr/>
                <p14:nvPr/>
              </p14:nvContentPartPr>
              <p14:xfrm>
                <a:off x="5000688" y="3383424"/>
                <a:ext cx="17640" cy="24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33BD86-386A-4DE3-8394-053E58FFAA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91688" y="3374424"/>
                  <a:ext cx="35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770254-1AB8-49E8-BAF9-D9E114FB6D71}"/>
                    </a:ext>
                  </a:extLst>
                </p14:cNvPr>
                <p14:cNvContentPartPr/>
                <p14:nvPr/>
              </p14:nvContentPartPr>
              <p14:xfrm>
                <a:off x="5057568" y="3380904"/>
                <a:ext cx="83160" cy="251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770254-1AB8-49E8-BAF9-D9E114FB6D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48928" y="3371904"/>
                  <a:ext cx="100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BE2C3F-BFFD-4D19-B61F-108CF1854CAC}"/>
                    </a:ext>
                  </a:extLst>
                </p14:cNvPr>
                <p14:cNvContentPartPr/>
                <p14:nvPr/>
              </p14:nvContentPartPr>
              <p14:xfrm>
                <a:off x="4983408" y="3624984"/>
                <a:ext cx="12960" cy="4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BE2C3F-BFFD-4D19-B61F-108CF1854C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74408" y="3616344"/>
                  <a:ext cx="30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7F90ADC-B8E9-4595-B4AF-EBA0410D2202}"/>
                    </a:ext>
                  </a:extLst>
                </p14:cNvPr>
                <p14:cNvContentPartPr/>
                <p14:nvPr/>
              </p14:nvContentPartPr>
              <p14:xfrm>
                <a:off x="5114808" y="3599424"/>
                <a:ext cx="24480" cy="4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7F90ADC-B8E9-4595-B4AF-EBA0410D22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05808" y="3590784"/>
                  <a:ext cx="42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84B211-3F87-44F7-A890-6BDF624D0D47}"/>
                    </a:ext>
                  </a:extLst>
                </p14:cNvPr>
                <p14:cNvContentPartPr/>
                <p14:nvPr/>
              </p14:nvContentPartPr>
              <p14:xfrm>
                <a:off x="5230368" y="3370824"/>
                <a:ext cx="36720" cy="288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84B211-3F87-44F7-A890-6BDF624D0D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21368" y="3362184"/>
                  <a:ext cx="54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2403141-426E-400E-822F-89067AD5FC94}"/>
                    </a:ext>
                  </a:extLst>
                </p14:cNvPr>
                <p14:cNvContentPartPr/>
                <p14:nvPr/>
              </p14:nvContentPartPr>
              <p14:xfrm>
                <a:off x="5236488" y="3378384"/>
                <a:ext cx="122040" cy="23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2403141-426E-400E-822F-89067AD5FC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27848" y="3369384"/>
                  <a:ext cx="139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9D87E4-498E-400D-9639-EA40B500B129}"/>
                    </a:ext>
                  </a:extLst>
                </p14:cNvPr>
                <p14:cNvContentPartPr/>
                <p14:nvPr/>
              </p14:nvContentPartPr>
              <p14:xfrm>
                <a:off x="5219928" y="3643704"/>
                <a:ext cx="22680" cy="31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9D87E4-498E-400D-9639-EA40B500B1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1288" y="3635064"/>
                  <a:ext cx="40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076CE5-E3A8-441D-BD07-1E75E0B3BFE9}"/>
                    </a:ext>
                  </a:extLst>
                </p14:cNvPr>
                <p14:cNvContentPartPr/>
                <p14:nvPr/>
              </p14:nvContentPartPr>
              <p14:xfrm>
                <a:off x="5340888" y="3598344"/>
                <a:ext cx="24120" cy="54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076CE5-E3A8-441D-BD07-1E75E0B3BF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32248" y="3589704"/>
                  <a:ext cx="41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6B90B3-F008-4554-A65A-0E9FE50C2F63}"/>
                    </a:ext>
                  </a:extLst>
                </p14:cNvPr>
                <p14:cNvContentPartPr/>
                <p14:nvPr/>
              </p14:nvContentPartPr>
              <p14:xfrm>
                <a:off x="5470488" y="3402144"/>
                <a:ext cx="38520" cy="219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6B90B3-F008-4554-A65A-0E9FE50C2F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61848" y="3393144"/>
                  <a:ext cx="56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04C6BF-7EF7-406A-A08A-345F1A5E2813}"/>
                    </a:ext>
                  </a:extLst>
                </p14:cNvPr>
                <p14:cNvContentPartPr/>
                <p14:nvPr/>
              </p14:nvContentPartPr>
              <p14:xfrm>
                <a:off x="5496048" y="3390624"/>
                <a:ext cx="132120" cy="213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04C6BF-7EF7-406A-A08A-345F1A5E28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87408" y="3381624"/>
                  <a:ext cx="149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7C70D7-9816-4027-8345-8447C344C4A4}"/>
                    </a:ext>
                  </a:extLst>
                </p14:cNvPr>
                <p14:cNvContentPartPr/>
                <p14:nvPr/>
              </p14:nvContentPartPr>
              <p14:xfrm>
                <a:off x="5469048" y="3614184"/>
                <a:ext cx="15840" cy="4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7C70D7-9816-4027-8345-8447C344C4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60048" y="3605184"/>
                  <a:ext cx="33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BCDE01-3C27-4EC8-9041-A4F6A9A19D2E}"/>
                    </a:ext>
                  </a:extLst>
                </p14:cNvPr>
                <p14:cNvContentPartPr/>
                <p14:nvPr/>
              </p14:nvContentPartPr>
              <p14:xfrm>
                <a:off x="5620608" y="3608064"/>
                <a:ext cx="21960" cy="50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BCDE01-3C27-4EC8-9041-A4F6A9A19D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11968" y="3599424"/>
                  <a:ext cx="396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AB85189-435B-4840-BB6C-1BA660B29152}"/>
              </a:ext>
            </a:extLst>
          </p:cNvPr>
          <p:cNvGrpSpPr/>
          <p:nvPr/>
        </p:nvGrpSpPr>
        <p:grpSpPr>
          <a:xfrm>
            <a:off x="497808" y="3989664"/>
            <a:ext cx="1341000" cy="483120"/>
            <a:chOff x="497808" y="3989664"/>
            <a:chExt cx="13410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6BDA8C-40F8-4706-9DA7-D4BC162A84D1}"/>
                    </a:ext>
                  </a:extLst>
                </p14:cNvPr>
                <p14:cNvContentPartPr/>
                <p14:nvPr/>
              </p14:nvContentPartPr>
              <p14:xfrm>
                <a:off x="497808" y="4202064"/>
                <a:ext cx="114480" cy="185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6BDA8C-40F8-4706-9DA7-D4BC162A84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808" y="4193424"/>
                  <a:ext cx="132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8A7B07-17D3-400A-9A98-FAFA5767CE8D}"/>
                    </a:ext>
                  </a:extLst>
                </p14:cNvPr>
                <p14:cNvContentPartPr/>
                <p14:nvPr/>
              </p14:nvContentPartPr>
              <p14:xfrm>
                <a:off x="636048" y="4245984"/>
                <a:ext cx="71280" cy="100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8A7B07-17D3-400A-9A98-FAFA5767CE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7408" y="4237344"/>
                  <a:ext cx="88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D67A27-F560-4593-ACFA-AD1EA97FA35D}"/>
                    </a:ext>
                  </a:extLst>
                </p14:cNvPr>
                <p14:cNvContentPartPr/>
                <p14:nvPr/>
              </p14:nvContentPartPr>
              <p14:xfrm>
                <a:off x="670608" y="4086504"/>
                <a:ext cx="165240" cy="250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D67A27-F560-4593-ACFA-AD1EA97FA3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1608" y="4077504"/>
                  <a:ext cx="182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5597E9-A354-42BD-B8D0-49674536651D}"/>
                    </a:ext>
                  </a:extLst>
                </p14:cNvPr>
                <p14:cNvContentPartPr/>
                <p14:nvPr/>
              </p14:nvContentPartPr>
              <p14:xfrm>
                <a:off x="960768" y="4207824"/>
                <a:ext cx="71280" cy="264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5597E9-A354-42BD-B8D0-4967453665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2128" y="4199184"/>
                  <a:ext cx="88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ABF476-7388-4BD1-90F8-528D8BAF81C7}"/>
                    </a:ext>
                  </a:extLst>
                </p14:cNvPr>
                <p14:cNvContentPartPr/>
                <p14:nvPr/>
              </p14:nvContentPartPr>
              <p14:xfrm>
                <a:off x="1028088" y="4194864"/>
                <a:ext cx="173160" cy="169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ABF476-7388-4BD1-90F8-528D8BAF81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9448" y="4185864"/>
                  <a:ext cx="190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843079A-76E8-488A-9DD3-0556FEB81A1C}"/>
                    </a:ext>
                  </a:extLst>
                </p14:cNvPr>
                <p14:cNvContentPartPr/>
                <p14:nvPr/>
              </p14:nvContentPartPr>
              <p14:xfrm>
                <a:off x="1192248" y="4070664"/>
                <a:ext cx="88560" cy="23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843079A-76E8-488A-9DD3-0556FEB81A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3608" y="4062024"/>
                  <a:ext cx="106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ED4D03-DE94-4DB8-B32D-42625AF1FF4D}"/>
                    </a:ext>
                  </a:extLst>
                </p14:cNvPr>
                <p14:cNvContentPartPr/>
                <p14:nvPr/>
              </p14:nvContentPartPr>
              <p14:xfrm>
                <a:off x="1265688" y="3989664"/>
                <a:ext cx="104400" cy="330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ED4D03-DE94-4DB8-B32D-42625AF1FF4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57048" y="3981024"/>
                  <a:ext cx="122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0E103B-D39F-47BB-A54E-8DC7FBDA7E72}"/>
                    </a:ext>
                  </a:extLst>
                </p14:cNvPr>
                <p14:cNvContentPartPr/>
                <p14:nvPr/>
              </p14:nvContentPartPr>
              <p14:xfrm>
                <a:off x="1218168" y="4222584"/>
                <a:ext cx="130320" cy="3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0E103B-D39F-47BB-A54E-8DC7FBDA7E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09528" y="4213584"/>
                  <a:ext cx="147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0D2F26-4461-435D-8AAD-B52909619C85}"/>
                    </a:ext>
                  </a:extLst>
                </p14:cNvPr>
                <p14:cNvContentPartPr/>
                <p14:nvPr/>
              </p14:nvContentPartPr>
              <p14:xfrm>
                <a:off x="1304568" y="4040064"/>
                <a:ext cx="361440" cy="244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0D2F26-4461-435D-8AAD-B52909619C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95928" y="4031424"/>
                  <a:ext cx="379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EF6CA7-E973-432F-8662-DE9D4ACC8AC3}"/>
                    </a:ext>
                  </a:extLst>
                </p14:cNvPr>
                <p14:cNvContentPartPr/>
                <p14:nvPr/>
              </p14:nvContentPartPr>
              <p14:xfrm>
                <a:off x="1576008" y="4136904"/>
                <a:ext cx="152640" cy="3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EF6CA7-E973-432F-8662-DE9D4ACC8A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67008" y="4127904"/>
                  <a:ext cx="170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300E975-BEC4-4B4B-ABD2-7589136AA0D8}"/>
                    </a:ext>
                  </a:extLst>
                </p14:cNvPr>
                <p14:cNvContentPartPr/>
                <p14:nvPr/>
              </p14:nvContentPartPr>
              <p14:xfrm>
                <a:off x="1809288" y="4107024"/>
                <a:ext cx="29520" cy="80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300E975-BEC4-4B4B-ABD2-7589136AA0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00648" y="4098024"/>
                  <a:ext cx="471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B63699D-11DF-478C-913D-9873C428241A}"/>
              </a:ext>
            </a:extLst>
          </p:cNvPr>
          <p:cNvGrpSpPr/>
          <p:nvPr/>
        </p:nvGrpSpPr>
        <p:grpSpPr>
          <a:xfrm>
            <a:off x="2275488" y="4107024"/>
            <a:ext cx="492480" cy="622080"/>
            <a:chOff x="2275488" y="4107024"/>
            <a:chExt cx="49248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BDF957-5978-4A6B-AFB1-C205AAFB446D}"/>
                    </a:ext>
                  </a:extLst>
                </p14:cNvPr>
                <p14:cNvContentPartPr/>
                <p14:nvPr/>
              </p14:nvContentPartPr>
              <p14:xfrm>
                <a:off x="2441448" y="4107024"/>
                <a:ext cx="39240" cy="30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BDF957-5978-4A6B-AFB1-C205AAFB44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32448" y="4098024"/>
                  <a:ext cx="5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BBA8A7-7D11-4A2C-8883-489B299050A8}"/>
                    </a:ext>
                  </a:extLst>
                </p14:cNvPr>
                <p14:cNvContentPartPr/>
                <p14:nvPr/>
              </p14:nvContentPartPr>
              <p14:xfrm>
                <a:off x="2311848" y="4136184"/>
                <a:ext cx="124920" cy="231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BBA8A7-7D11-4A2C-8883-489B299050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03208" y="4127184"/>
                  <a:ext cx="142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B4475C9-7C13-4C4B-A7FC-DE124610BD60}"/>
                    </a:ext>
                  </a:extLst>
                </p14:cNvPr>
                <p14:cNvContentPartPr/>
                <p14:nvPr/>
              </p14:nvContentPartPr>
              <p14:xfrm>
                <a:off x="2275488" y="4379184"/>
                <a:ext cx="27360" cy="4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B4475C9-7C13-4C4B-A7FC-DE124610BD6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66488" y="4370184"/>
                  <a:ext cx="45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924079C-8DF6-4EFF-BA97-3A5E5ED79069}"/>
                    </a:ext>
                  </a:extLst>
                </p14:cNvPr>
                <p14:cNvContentPartPr/>
                <p14:nvPr/>
              </p14:nvContentPartPr>
              <p14:xfrm>
                <a:off x="2493288" y="4161744"/>
                <a:ext cx="126360" cy="25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924079C-8DF6-4EFF-BA97-3A5E5ED7906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84648" y="4152744"/>
                  <a:ext cx="144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EE5676-D4D7-477B-9856-945AFE5EC0BE}"/>
                    </a:ext>
                  </a:extLst>
                </p14:cNvPr>
                <p14:cNvContentPartPr/>
                <p14:nvPr/>
              </p14:nvContentPartPr>
              <p14:xfrm>
                <a:off x="2457288" y="4424544"/>
                <a:ext cx="109080" cy="241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EE5676-D4D7-477B-9856-945AFE5EC0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48648" y="4415544"/>
                  <a:ext cx="126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F505119-9629-4EE5-915C-D4734773BABC}"/>
                    </a:ext>
                  </a:extLst>
                </p14:cNvPr>
                <p14:cNvContentPartPr/>
                <p14:nvPr/>
              </p14:nvContentPartPr>
              <p14:xfrm>
                <a:off x="2428848" y="4625064"/>
                <a:ext cx="47520" cy="93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F505119-9629-4EE5-915C-D4734773BAB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20208" y="4616064"/>
                  <a:ext cx="65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B270E5-B939-4AD7-BD83-D4EC1B115656}"/>
                    </a:ext>
                  </a:extLst>
                </p14:cNvPr>
                <p14:cNvContentPartPr/>
                <p14:nvPr/>
              </p14:nvContentPartPr>
              <p14:xfrm>
                <a:off x="2611368" y="4449024"/>
                <a:ext cx="138600" cy="23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B270E5-B939-4AD7-BD83-D4EC1B1156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02728" y="4440384"/>
                  <a:ext cx="156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12FE11-0669-4C13-8A83-6521EA834A5C}"/>
                    </a:ext>
                  </a:extLst>
                </p14:cNvPr>
                <p14:cNvContentPartPr/>
                <p14:nvPr/>
              </p14:nvContentPartPr>
              <p14:xfrm>
                <a:off x="2730528" y="4676904"/>
                <a:ext cx="37440" cy="52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12FE11-0669-4C13-8A83-6521EA834A5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21528" y="4668264"/>
                  <a:ext cx="550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0CA20A-B780-460F-90A6-FA7BA0956299}"/>
              </a:ext>
            </a:extLst>
          </p:cNvPr>
          <p:cNvGrpSpPr/>
          <p:nvPr/>
        </p:nvGrpSpPr>
        <p:grpSpPr>
          <a:xfrm>
            <a:off x="3503448" y="4085424"/>
            <a:ext cx="512640" cy="632520"/>
            <a:chOff x="3503448" y="4085424"/>
            <a:chExt cx="51264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972511-441F-410F-AB1B-7857A1C34C2C}"/>
                    </a:ext>
                  </a:extLst>
                </p14:cNvPr>
                <p14:cNvContentPartPr/>
                <p14:nvPr/>
              </p14:nvContentPartPr>
              <p14:xfrm>
                <a:off x="3775608" y="4085424"/>
                <a:ext cx="56880" cy="6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972511-441F-410F-AB1B-7857A1C34C2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66608" y="4076784"/>
                  <a:ext cx="74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32D3CD-6140-43D6-AAB8-07F6A0C5540C}"/>
                    </a:ext>
                  </a:extLst>
                </p14:cNvPr>
                <p14:cNvContentPartPr/>
                <p14:nvPr/>
              </p14:nvContentPartPr>
              <p14:xfrm>
                <a:off x="3680208" y="4141584"/>
                <a:ext cx="95760" cy="241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32D3CD-6140-43D6-AAB8-07F6A0C5540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71568" y="4132584"/>
                  <a:ext cx="113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5049B7E-4FCF-41F5-8071-D2E9EEBDB1AE}"/>
                    </a:ext>
                  </a:extLst>
                </p14:cNvPr>
                <p14:cNvContentPartPr/>
                <p14:nvPr/>
              </p14:nvContentPartPr>
              <p14:xfrm>
                <a:off x="3662208" y="4377024"/>
                <a:ext cx="27720" cy="63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5049B7E-4FCF-41F5-8071-D2E9EEBDB1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53208" y="4368024"/>
                  <a:ext cx="45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14E489B-745F-41B5-B933-B8A0239AB508}"/>
                    </a:ext>
                  </a:extLst>
                </p14:cNvPr>
                <p14:cNvContentPartPr/>
                <p14:nvPr/>
              </p14:nvContentPartPr>
              <p14:xfrm>
                <a:off x="3847968" y="4134744"/>
                <a:ext cx="168120" cy="321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14E489B-745F-41B5-B933-B8A0239AB50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39328" y="4126104"/>
                  <a:ext cx="185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D07F65-B83F-4A24-8F7F-4A681C0AB13D}"/>
                    </a:ext>
                  </a:extLst>
                </p14:cNvPr>
                <p14:cNvContentPartPr/>
                <p14:nvPr/>
              </p14:nvContentPartPr>
              <p14:xfrm>
                <a:off x="3503448" y="4432824"/>
                <a:ext cx="167040" cy="28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D07F65-B83F-4A24-8F7F-4A681C0AB13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94448" y="4424184"/>
                  <a:ext cx="184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80FD3B-1BF0-4DD7-A3B4-A6799D3C8C2F}"/>
                    </a:ext>
                  </a:extLst>
                </p14:cNvPr>
                <p14:cNvContentPartPr/>
                <p14:nvPr/>
              </p14:nvContentPartPr>
              <p14:xfrm>
                <a:off x="3675168" y="4447224"/>
                <a:ext cx="79920" cy="170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80FD3B-1BF0-4DD7-A3B4-A6799D3C8C2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66528" y="4438584"/>
                  <a:ext cx="97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B3E257-1797-4A49-9492-7BC49A8BD465}"/>
                    </a:ext>
                  </a:extLst>
                </p14:cNvPr>
                <p14:cNvContentPartPr/>
                <p14:nvPr/>
              </p14:nvContentPartPr>
              <p14:xfrm>
                <a:off x="3732408" y="4622904"/>
                <a:ext cx="45720" cy="5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B3E257-1797-4A49-9492-7BC49A8BD46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23408" y="4614264"/>
                  <a:ext cx="6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61B788B-D596-4D17-870A-CFDCEB81083B}"/>
                    </a:ext>
                  </a:extLst>
                </p14:cNvPr>
                <p14:cNvContentPartPr/>
                <p14:nvPr/>
              </p14:nvContentPartPr>
              <p14:xfrm>
                <a:off x="3649248" y="4407264"/>
                <a:ext cx="9000" cy="19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61B788B-D596-4D17-870A-CFDCEB8108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0608" y="4398264"/>
                  <a:ext cx="26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EC0D98-D882-4217-9A7F-34960EAE062E}"/>
                    </a:ext>
                  </a:extLst>
                </p14:cNvPr>
                <p14:cNvContentPartPr/>
                <p14:nvPr/>
              </p14:nvContentPartPr>
              <p14:xfrm>
                <a:off x="3738168" y="4622904"/>
                <a:ext cx="18720" cy="35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EC0D98-D882-4217-9A7F-34960EAE06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29168" y="4614264"/>
                  <a:ext cx="36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E12EFF-2D6E-41FD-B672-84A78D7CA8BD}"/>
                    </a:ext>
                  </a:extLst>
                </p14:cNvPr>
                <p14:cNvContentPartPr/>
                <p14:nvPr/>
              </p14:nvContentPartPr>
              <p14:xfrm>
                <a:off x="3935088" y="4413744"/>
                <a:ext cx="66240" cy="222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E12EFF-2D6E-41FD-B672-84A78D7CA8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6088" y="4404744"/>
                  <a:ext cx="83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4618858-86EC-4381-9F6D-145F2D6932F9}"/>
                    </a:ext>
                  </a:extLst>
                </p14:cNvPr>
                <p14:cNvContentPartPr/>
                <p14:nvPr/>
              </p14:nvContentPartPr>
              <p14:xfrm>
                <a:off x="3903408" y="4632984"/>
                <a:ext cx="38880" cy="66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4618858-86EC-4381-9F6D-145F2D6932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94408" y="4623984"/>
                  <a:ext cx="56520" cy="83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1668DB8-CD00-4B0B-9EBE-6B27449DA861}"/>
              </a:ext>
            </a:extLst>
          </p:cNvPr>
          <p:cNvSpPr txBox="1"/>
          <p:nvPr/>
        </p:nvSpPr>
        <p:spPr>
          <a:xfrm>
            <a:off x="1982251" y="4767304"/>
            <a:ext cx="115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full but not perfect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FBF69F4-BFF7-4C9A-B2A4-FF1C298EE787}"/>
              </a:ext>
            </a:extLst>
          </p:cNvPr>
          <p:cNvSpPr txBox="1"/>
          <p:nvPr/>
        </p:nvSpPr>
        <p:spPr>
          <a:xfrm>
            <a:off x="3415239" y="4747756"/>
            <a:ext cx="134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 but not perfect</a:t>
            </a:r>
          </a:p>
        </p:txBody>
      </p:sp>
    </p:spTree>
    <p:extLst>
      <p:ext uri="{BB962C8B-B14F-4D97-AF65-F5344CB8AC3E}">
        <p14:creationId xmlns:p14="http://schemas.microsoft.com/office/powerpoint/2010/main" val="312049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4C32-6B70-47DA-942F-6B65F05B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52462-4FF9-4686-9C62-E16B3403A7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nodes are there in a perfect binary tree of height 1, 2, 3, and 4?</a:t>
                </a:r>
              </a:p>
              <a:p>
                <a:r>
                  <a:rPr lang="en-US" dirty="0"/>
                  <a:t>How about a perfect binary tree of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Can you express the 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as a function of the number of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F52462-4FF9-4686-9C62-E16B3403A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28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5950-AAAE-40EC-A81E-373A20EE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nodes in a perfect binary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945D5-7D5C-4996-A5D3-11E5ACE201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Theorem: A perfect binary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945D5-7D5C-4996-A5D3-11E5ACE20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10B324B-FB60-4F89-A3BE-7E43F008E3A7}"/>
              </a:ext>
            </a:extLst>
          </p:cNvPr>
          <p:cNvGrpSpPr/>
          <p:nvPr/>
        </p:nvGrpSpPr>
        <p:grpSpPr>
          <a:xfrm>
            <a:off x="1745208" y="3062664"/>
            <a:ext cx="857520" cy="326160"/>
            <a:chOff x="1745208" y="3062664"/>
            <a:chExt cx="8575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AEF991-DE0D-43B3-A3BA-505B9BDDE277}"/>
                    </a:ext>
                  </a:extLst>
                </p14:cNvPr>
                <p14:cNvContentPartPr/>
                <p14:nvPr/>
              </p14:nvContentPartPr>
              <p14:xfrm>
                <a:off x="1745208" y="3168504"/>
                <a:ext cx="160920" cy="20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AEF991-DE0D-43B3-A3BA-505B9BDDE2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36568" y="3159504"/>
                  <a:ext cx="178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768A73-AEB9-40A2-886A-F283DC886365}"/>
                    </a:ext>
                  </a:extLst>
                </p14:cNvPr>
                <p14:cNvContentPartPr/>
                <p14:nvPr/>
              </p14:nvContentPartPr>
              <p14:xfrm>
                <a:off x="1892088" y="3207744"/>
                <a:ext cx="133560" cy="181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768A73-AEB9-40A2-886A-F283DC8863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3448" y="3199104"/>
                  <a:ext cx="151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E47C51-5AE0-4A8D-8987-2B03885063D1}"/>
                    </a:ext>
                  </a:extLst>
                </p14:cNvPr>
                <p14:cNvContentPartPr/>
                <p14:nvPr/>
              </p14:nvContentPartPr>
              <p14:xfrm>
                <a:off x="2040768" y="3210624"/>
                <a:ext cx="180000" cy="16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E47C51-5AE0-4A8D-8987-2B03885063D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31768" y="3201624"/>
                  <a:ext cx="19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60B634-CB39-4064-971B-429DDAC9E3CE}"/>
                    </a:ext>
                  </a:extLst>
                </p14:cNvPr>
                <p14:cNvContentPartPr/>
                <p14:nvPr/>
              </p14:nvContentPartPr>
              <p14:xfrm>
                <a:off x="2224008" y="3062664"/>
                <a:ext cx="378720" cy="29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60B634-CB39-4064-971B-429DDAC9E3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15008" y="3054024"/>
                  <a:ext cx="39636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F6D4CE-3D3A-4DD2-9FBD-49EA8E997757}"/>
              </a:ext>
            </a:extLst>
          </p:cNvPr>
          <p:cNvGrpSpPr/>
          <p:nvPr/>
        </p:nvGrpSpPr>
        <p:grpSpPr>
          <a:xfrm>
            <a:off x="2855808" y="3056184"/>
            <a:ext cx="272160" cy="346320"/>
            <a:chOff x="2855808" y="3056184"/>
            <a:chExt cx="27216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A54865-F32D-4D52-9D33-2D1A83102E62}"/>
                    </a:ext>
                  </a:extLst>
                </p14:cNvPr>
                <p14:cNvContentPartPr/>
                <p14:nvPr/>
              </p14:nvContentPartPr>
              <p14:xfrm>
                <a:off x="2855808" y="3270384"/>
                <a:ext cx="101520" cy="13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A54865-F32D-4D52-9D33-2D1A83102E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47168" y="3261384"/>
                  <a:ext cx="119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AA0A33-92C8-47D5-BBD1-1B37A2FA2F1B}"/>
                    </a:ext>
                  </a:extLst>
                </p14:cNvPr>
                <p14:cNvContentPartPr/>
                <p14:nvPr/>
              </p14:nvContentPartPr>
              <p14:xfrm>
                <a:off x="3010248" y="3056184"/>
                <a:ext cx="90000" cy="33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AA0A33-92C8-47D5-BBD1-1B37A2FA2F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01248" y="3047544"/>
                  <a:ext cx="107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572E6B-2DF1-4BDA-B2E9-4AF98A17661B}"/>
                    </a:ext>
                  </a:extLst>
                </p14:cNvPr>
                <p14:cNvContentPartPr/>
                <p14:nvPr/>
              </p14:nvContentPartPr>
              <p14:xfrm>
                <a:off x="2963448" y="3252024"/>
                <a:ext cx="164520" cy="3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572E6B-2DF1-4BDA-B2E9-4AF98A17661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54448" y="3243024"/>
                  <a:ext cx="1821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297564-53CE-4CDE-94B4-3C2140F198F5}"/>
              </a:ext>
            </a:extLst>
          </p:cNvPr>
          <p:cNvGrpSpPr/>
          <p:nvPr/>
        </p:nvGrpSpPr>
        <p:grpSpPr>
          <a:xfrm>
            <a:off x="3442608" y="3097224"/>
            <a:ext cx="621720" cy="275040"/>
            <a:chOff x="3442608" y="3097224"/>
            <a:chExt cx="62172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B7B633-552C-4113-B71A-3AB35E590D0C}"/>
                    </a:ext>
                  </a:extLst>
                </p14:cNvPr>
                <p14:cNvContentPartPr/>
                <p14:nvPr/>
              </p14:nvContentPartPr>
              <p14:xfrm>
                <a:off x="3442608" y="3227544"/>
                <a:ext cx="131040" cy="14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B7B633-552C-4113-B71A-3AB35E590D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33968" y="3218904"/>
                  <a:ext cx="148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2ADC23A-03F8-42E7-AEBD-1DDC608CE7DE}"/>
                    </a:ext>
                  </a:extLst>
                </p14:cNvPr>
                <p14:cNvContentPartPr/>
                <p14:nvPr/>
              </p14:nvContentPartPr>
              <p14:xfrm>
                <a:off x="3593808" y="3265704"/>
                <a:ext cx="83880" cy="10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2ADC23A-03F8-42E7-AEBD-1DDC608CE7D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85168" y="3256704"/>
                  <a:ext cx="101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E106F7-8B29-4E64-8226-D58437D33E96}"/>
                    </a:ext>
                  </a:extLst>
                </p14:cNvPr>
                <p14:cNvContentPartPr/>
                <p14:nvPr/>
              </p14:nvContentPartPr>
              <p14:xfrm>
                <a:off x="3688848" y="3097224"/>
                <a:ext cx="375480" cy="23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E106F7-8B29-4E64-8226-D58437D33E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9848" y="3088224"/>
                  <a:ext cx="39312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3BF854-7EF6-49A3-90FB-30B495200490}"/>
              </a:ext>
            </a:extLst>
          </p:cNvPr>
          <p:cNvGrpSpPr/>
          <p:nvPr/>
        </p:nvGrpSpPr>
        <p:grpSpPr>
          <a:xfrm>
            <a:off x="4281768" y="3063744"/>
            <a:ext cx="157680" cy="288720"/>
            <a:chOff x="4281768" y="3063744"/>
            <a:chExt cx="15768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12D87A-3E0B-4BEE-9D80-165DB2879906}"/>
                    </a:ext>
                  </a:extLst>
                </p14:cNvPr>
                <p14:cNvContentPartPr/>
                <p14:nvPr/>
              </p14:nvContentPartPr>
              <p14:xfrm>
                <a:off x="4330368" y="3195144"/>
                <a:ext cx="9000" cy="15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12D87A-3E0B-4BEE-9D80-165DB28799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21368" y="3186504"/>
                  <a:ext cx="26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24FDC1-1962-49D2-B8F7-980B668EB49C}"/>
                    </a:ext>
                  </a:extLst>
                </p14:cNvPr>
                <p14:cNvContentPartPr/>
                <p14:nvPr/>
              </p14:nvContentPartPr>
              <p14:xfrm>
                <a:off x="4281768" y="3063744"/>
                <a:ext cx="22680" cy="3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24FDC1-1962-49D2-B8F7-980B668EB4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73128" y="3055104"/>
                  <a:ext cx="4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3F98A5-F6A6-4D03-8823-5FDBCB582064}"/>
                    </a:ext>
                  </a:extLst>
                </p14:cNvPr>
                <p14:cNvContentPartPr/>
                <p14:nvPr/>
              </p14:nvContentPartPr>
              <p14:xfrm>
                <a:off x="4380768" y="3154464"/>
                <a:ext cx="58680" cy="17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3F98A5-F6A6-4D03-8823-5FDBCB5820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1768" y="3145824"/>
                  <a:ext cx="763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054769-EF4A-4350-A2CF-ED311463C1CE}"/>
              </a:ext>
            </a:extLst>
          </p:cNvPr>
          <p:cNvGrpSpPr/>
          <p:nvPr/>
        </p:nvGrpSpPr>
        <p:grpSpPr>
          <a:xfrm>
            <a:off x="5144328" y="3091824"/>
            <a:ext cx="219600" cy="231480"/>
            <a:chOff x="5144328" y="3091824"/>
            <a:chExt cx="21960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1890DC8-A093-4D7B-98BD-5076B0E439EE}"/>
                    </a:ext>
                  </a:extLst>
                </p14:cNvPr>
                <p14:cNvContentPartPr/>
                <p14:nvPr/>
              </p14:nvContentPartPr>
              <p14:xfrm>
                <a:off x="5144328" y="3091824"/>
                <a:ext cx="22320" cy="23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1890DC8-A093-4D7B-98BD-5076B0E439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35688" y="3082824"/>
                  <a:ext cx="39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33FEDB-C9F2-4E5F-9731-4D7AD4F8FD7B}"/>
                    </a:ext>
                  </a:extLst>
                </p14:cNvPr>
                <p14:cNvContentPartPr/>
                <p14:nvPr/>
              </p14:nvContentPartPr>
              <p14:xfrm>
                <a:off x="5310288" y="3153024"/>
                <a:ext cx="13680" cy="11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33FEDB-C9F2-4E5F-9731-4D7AD4F8FD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01648" y="3144384"/>
                  <a:ext cx="31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A052F3-14B3-4F9C-8C9F-9410274B846E}"/>
                    </a:ext>
                  </a:extLst>
                </p14:cNvPr>
                <p14:cNvContentPartPr/>
                <p14:nvPr/>
              </p14:nvContentPartPr>
              <p14:xfrm>
                <a:off x="5242608" y="3191184"/>
                <a:ext cx="121320" cy="23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A052F3-14B3-4F9C-8C9F-9410274B84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33608" y="3182544"/>
                  <a:ext cx="1389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0F2E5C-6E99-4824-A492-091857B77A53}"/>
              </a:ext>
            </a:extLst>
          </p:cNvPr>
          <p:cNvGrpSpPr/>
          <p:nvPr/>
        </p:nvGrpSpPr>
        <p:grpSpPr>
          <a:xfrm>
            <a:off x="5542848" y="3076704"/>
            <a:ext cx="391320" cy="228240"/>
            <a:chOff x="5542848" y="3076704"/>
            <a:chExt cx="3913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A7CADD3-961D-47B6-8E46-39D92A60F398}"/>
                    </a:ext>
                  </a:extLst>
                </p14:cNvPr>
                <p14:cNvContentPartPr/>
                <p14:nvPr/>
              </p14:nvContentPartPr>
              <p14:xfrm>
                <a:off x="5542848" y="3076704"/>
                <a:ext cx="206280" cy="22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A7CADD3-961D-47B6-8E46-39D92A60F39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33848" y="3068064"/>
                  <a:ext cx="223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5E4FB5-90F9-4489-8ADE-D28395CDD2A8}"/>
                    </a:ext>
                  </a:extLst>
                </p14:cNvPr>
                <p14:cNvContentPartPr/>
                <p14:nvPr/>
              </p14:nvContentPartPr>
              <p14:xfrm>
                <a:off x="5874048" y="3122064"/>
                <a:ext cx="28800" cy="12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5E4FB5-90F9-4489-8ADE-D28395CDD2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65048" y="3113424"/>
                  <a:ext cx="46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56042F-AF80-46CF-B829-7348A99DDF0A}"/>
                    </a:ext>
                  </a:extLst>
                </p14:cNvPr>
                <p14:cNvContentPartPr/>
                <p14:nvPr/>
              </p14:nvContentPartPr>
              <p14:xfrm>
                <a:off x="5766048" y="3181824"/>
                <a:ext cx="16812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56042F-AF80-46CF-B829-7348A99DDF0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7408" y="3172824"/>
                  <a:ext cx="185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2276EA-F08D-4401-826F-5D989DEA935E}"/>
              </a:ext>
            </a:extLst>
          </p:cNvPr>
          <p:cNvGrpSpPr/>
          <p:nvPr/>
        </p:nvGrpSpPr>
        <p:grpSpPr>
          <a:xfrm>
            <a:off x="6135768" y="2976624"/>
            <a:ext cx="442800" cy="354600"/>
            <a:chOff x="6135768" y="2976624"/>
            <a:chExt cx="4428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ECAD84E-4E15-4BFF-9367-B33316BFADF2}"/>
                    </a:ext>
                  </a:extLst>
                </p14:cNvPr>
                <p14:cNvContentPartPr/>
                <p14:nvPr/>
              </p14:nvContentPartPr>
              <p14:xfrm>
                <a:off x="6135768" y="3083184"/>
                <a:ext cx="182160" cy="24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ECAD84E-4E15-4BFF-9367-B33316BFAD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26768" y="3074544"/>
                  <a:ext cx="199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B292FE-68E9-43AF-96CA-B2E898D64D25}"/>
                    </a:ext>
                  </a:extLst>
                </p14:cNvPr>
                <p14:cNvContentPartPr/>
                <p14:nvPr/>
              </p14:nvContentPartPr>
              <p14:xfrm>
                <a:off x="6248088" y="2976624"/>
                <a:ext cx="176760" cy="118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B292FE-68E9-43AF-96CA-B2E898D64D2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39448" y="2967624"/>
                  <a:ext cx="194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B0BFE7-4360-47C2-B4ED-C1AA1847EB3C}"/>
                    </a:ext>
                  </a:extLst>
                </p14:cNvPr>
                <p14:cNvContentPartPr/>
                <p14:nvPr/>
              </p14:nvContentPartPr>
              <p14:xfrm>
                <a:off x="6542208" y="3124224"/>
                <a:ext cx="14040" cy="9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B0BFE7-4360-47C2-B4ED-C1AA1847EB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33568" y="3115584"/>
                  <a:ext cx="31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281CA3-241C-4075-91BC-910CEA22C73B}"/>
                    </a:ext>
                  </a:extLst>
                </p14:cNvPr>
                <p14:cNvContentPartPr/>
                <p14:nvPr/>
              </p14:nvContentPartPr>
              <p14:xfrm>
                <a:off x="6467688" y="3173544"/>
                <a:ext cx="110880" cy="2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281CA3-241C-4075-91BC-910CEA22C73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8688" y="3164544"/>
                  <a:ext cx="128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46F599-E9A8-4B25-A206-84A02020D6CA}"/>
              </a:ext>
            </a:extLst>
          </p:cNvPr>
          <p:cNvGrpSpPr/>
          <p:nvPr/>
        </p:nvGrpSpPr>
        <p:grpSpPr>
          <a:xfrm>
            <a:off x="6811488" y="2917584"/>
            <a:ext cx="420480" cy="360360"/>
            <a:chOff x="6811488" y="2917584"/>
            <a:chExt cx="42048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5666DF-2D21-4DEF-8FBF-9A211B49BDC8}"/>
                    </a:ext>
                  </a:extLst>
                </p14:cNvPr>
                <p14:cNvContentPartPr/>
                <p14:nvPr/>
              </p14:nvContentPartPr>
              <p14:xfrm>
                <a:off x="6811488" y="3050064"/>
                <a:ext cx="157680" cy="227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5666DF-2D21-4DEF-8FBF-9A211B49BD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02848" y="3041064"/>
                  <a:ext cx="175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039258-4047-4708-91EA-F1D28DCBEA64}"/>
                    </a:ext>
                  </a:extLst>
                </p14:cNvPr>
                <p14:cNvContentPartPr/>
                <p14:nvPr/>
              </p14:nvContentPartPr>
              <p14:xfrm>
                <a:off x="6906528" y="2917584"/>
                <a:ext cx="116280" cy="11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039258-4047-4708-91EA-F1D28DCBEA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97888" y="2908584"/>
                  <a:ext cx="133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798561-426F-4E7C-8208-42B0737A7DF1}"/>
                    </a:ext>
                  </a:extLst>
                </p14:cNvPr>
                <p14:cNvContentPartPr/>
                <p14:nvPr/>
              </p14:nvContentPartPr>
              <p14:xfrm>
                <a:off x="7183728" y="3055824"/>
                <a:ext cx="25560" cy="11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798561-426F-4E7C-8208-42B0737A7D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74728" y="3047184"/>
                  <a:ext cx="43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609FB6-4A57-407E-BC1E-28A33942D81D}"/>
                    </a:ext>
                  </a:extLst>
                </p14:cNvPr>
                <p14:cNvContentPartPr/>
                <p14:nvPr/>
              </p14:nvContentPartPr>
              <p14:xfrm>
                <a:off x="7100208" y="3116664"/>
                <a:ext cx="1317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609FB6-4A57-407E-BC1E-28A33942D8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91208" y="3107664"/>
                  <a:ext cx="149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A0A24AA-F544-48D3-BAD7-38D24EBE0446}"/>
              </a:ext>
            </a:extLst>
          </p:cNvPr>
          <p:cNvGrpSpPr/>
          <p:nvPr/>
        </p:nvGrpSpPr>
        <p:grpSpPr>
          <a:xfrm>
            <a:off x="7433568" y="2933064"/>
            <a:ext cx="306360" cy="322200"/>
            <a:chOff x="7433568" y="2933064"/>
            <a:chExt cx="3063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BABC6F-DB12-43A1-B30D-3D722DBFDAB8}"/>
                    </a:ext>
                  </a:extLst>
                </p14:cNvPr>
                <p14:cNvContentPartPr/>
                <p14:nvPr/>
              </p14:nvContentPartPr>
              <p14:xfrm>
                <a:off x="7433568" y="3031704"/>
                <a:ext cx="190440" cy="22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BABC6F-DB12-43A1-B30D-3D722DBFDAB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24568" y="3023064"/>
                  <a:ext cx="208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9F31140-72B2-4F38-8B63-020AF4A3BFC6}"/>
                    </a:ext>
                  </a:extLst>
                </p14:cNvPr>
                <p14:cNvContentPartPr/>
                <p14:nvPr/>
              </p14:nvContentPartPr>
              <p14:xfrm>
                <a:off x="7629768" y="2933064"/>
                <a:ext cx="110160" cy="116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9F31140-72B2-4F38-8B63-020AF4A3BFC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20768" y="2924424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85F9B7-90BE-4BDA-8C43-F6DF99686ECA}"/>
                    </a:ext>
                  </a:extLst>
                </p14:cNvPr>
                <p14:cNvContentPartPr/>
                <p14:nvPr/>
              </p14:nvContentPartPr>
              <p14:xfrm>
                <a:off x="7675488" y="2953224"/>
                <a:ext cx="45360" cy="21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85F9B7-90BE-4BDA-8C43-F6DF99686E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66848" y="2944584"/>
                  <a:ext cx="6300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5053F6-A23D-444E-8556-9F4CC78D2D5C}"/>
              </a:ext>
            </a:extLst>
          </p:cNvPr>
          <p:cNvGrpSpPr/>
          <p:nvPr/>
        </p:nvGrpSpPr>
        <p:grpSpPr>
          <a:xfrm>
            <a:off x="7905168" y="3054384"/>
            <a:ext cx="160920" cy="121680"/>
            <a:chOff x="7905168" y="3054384"/>
            <a:chExt cx="16092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14B594-1AB7-4337-B046-BD5765D7D095}"/>
                    </a:ext>
                  </a:extLst>
                </p14:cNvPr>
                <p14:cNvContentPartPr/>
                <p14:nvPr/>
              </p14:nvContentPartPr>
              <p14:xfrm>
                <a:off x="7993008" y="3054384"/>
                <a:ext cx="35280" cy="12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14B594-1AB7-4337-B046-BD5765D7D09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84368" y="3045744"/>
                  <a:ext cx="52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867EAF-5AE0-459B-B847-E4ACEEDE2D58}"/>
                    </a:ext>
                  </a:extLst>
                </p14:cNvPr>
                <p14:cNvContentPartPr/>
                <p14:nvPr/>
              </p14:nvContentPartPr>
              <p14:xfrm>
                <a:off x="7905168" y="3130704"/>
                <a:ext cx="16092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867EAF-5AE0-459B-B847-E4ACEEDE2D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96528" y="3121704"/>
                  <a:ext cx="178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2DD502-949C-4031-8F53-1A80FA3BE32A}"/>
              </a:ext>
            </a:extLst>
          </p:cNvPr>
          <p:cNvGrpSpPr/>
          <p:nvPr/>
        </p:nvGrpSpPr>
        <p:grpSpPr>
          <a:xfrm>
            <a:off x="8256168" y="3055464"/>
            <a:ext cx="428760" cy="190800"/>
            <a:chOff x="8256168" y="3055464"/>
            <a:chExt cx="42876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DC6033-BF97-4711-8CF4-626B2AADB824}"/>
                    </a:ext>
                  </a:extLst>
                </p14:cNvPr>
                <p14:cNvContentPartPr/>
                <p14:nvPr/>
              </p14:nvContentPartPr>
              <p14:xfrm>
                <a:off x="8256168" y="3227544"/>
                <a:ext cx="31320" cy="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DC6033-BF97-4711-8CF4-626B2AADB82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47168" y="3218904"/>
                  <a:ext cx="48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8CB0A5-F461-4F64-9CBE-8267B78F3F88}"/>
                    </a:ext>
                  </a:extLst>
                </p14:cNvPr>
                <p14:cNvContentPartPr/>
                <p14:nvPr/>
              </p14:nvContentPartPr>
              <p14:xfrm>
                <a:off x="8333928" y="3232584"/>
                <a:ext cx="128160" cy="1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8CB0A5-F461-4F64-9CBE-8267B78F3F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24928" y="3223584"/>
                  <a:ext cx="145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6F65D8-915F-469B-B13D-76768CD6EA74}"/>
                    </a:ext>
                  </a:extLst>
                </p14:cNvPr>
                <p14:cNvContentPartPr/>
                <p14:nvPr/>
              </p14:nvContentPartPr>
              <p14:xfrm>
                <a:off x="8655048" y="3055464"/>
                <a:ext cx="21240" cy="11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6F65D8-915F-469B-B13D-76768CD6EA7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46408" y="3046824"/>
                  <a:ext cx="38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568187-CB41-4406-8CFA-3F4489F16AF1}"/>
                    </a:ext>
                  </a:extLst>
                </p14:cNvPr>
                <p14:cNvContentPartPr/>
                <p14:nvPr/>
              </p14:nvContentPartPr>
              <p14:xfrm>
                <a:off x="8574048" y="3106584"/>
                <a:ext cx="110880" cy="2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568187-CB41-4406-8CFA-3F4489F16A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65048" y="3097944"/>
                  <a:ext cx="1285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6753D6-27FB-444E-AA43-B225E90564FB}"/>
                  </a:ext>
                </a:extLst>
              </p14:cNvPr>
              <p14:cNvContentPartPr/>
              <p14:nvPr/>
            </p14:nvContentPartPr>
            <p14:xfrm>
              <a:off x="8887968" y="2996064"/>
              <a:ext cx="149400" cy="264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6753D6-27FB-444E-AA43-B225E90564F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79328" y="2987064"/>
                <a:ext cx="16704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A5E12788-8FD8-49CD-95B8-4DDCF8BC5FBE}"/>
              </a:ext>
            </a:extLst>
          </p:cNvPr>
          <p:cNvGrpSpPr/>
          <p:nvPr/>
        </p:nvGrpSpPr>
        <p:grpSpPr>
          <a:xfrm>
            <a:off x="4865688" y="3932784"/>
            <a:ext cx="140400" cy="105840"/>
            <a:chOff x="4865688" y="3932784"/>
            <a:chExt cx="14040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6A18A42-8D6F-4816-A868-34AF3FE904F4}"/>
                    </a:ext>
                  </a:extLst>
                </p14:cNvPr>
                <p14:cNvContentPartPr/>
                <p14:nvPr/>
              </p14:nvContentPartPr>
              <p14:xfrm>
                <a:off x="4865688" y="3932784"/>
                <a:ext cx="112680" cy="2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6A18A42-8D6F-4816-A868-34AF3FE904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57048" y="3924144"/>
                  <a:ext cx="130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1D263F-A9E6-4E0B-A48D-EC06CCF877E3}"/>
                    </a:ext>
                  </a:extLst>
                </p14:cNvPr>
                <p14:cNvContentPartPr/>
                <p14:nvPr/>
              </p14:nvContentPartPr>
              <p14:xfrm>
                <a:off x="4865688" y="4008744"/>
                <a:ext cx="140400" cy="29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1D263F-A9E6-4E0B-A48D-EC06CCF877E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57048" y="3999744"/>
                  <a:ext cx="1580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0ABC5F-EDEB-43FA-8984-8641D3A87485}"/>
                  </a:ext>
                </a:extLst>
              </p14:cNvPr>
              <p14:cNvContentPartPr/>
              <p14:nvPr/>
            </p14:nvContentPartPr>
            <p14:xfrm>
              <a:off x="5458608" y="3884184"/>
              <a:ext cx="188640" cy="266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0ABC5F-EDEB-43FA-8984-8641D3A8748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49608" y="3875184"/>
                <a:ext cx="2062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2DCA5F0-1215-4173-BD2B-DCB510FD335D}"/>
                  </a:ext>
                </a:extLst>
              </p14:cNvPr>
              <p14:cNvContentPartPr/>
              <p14:nvPr/>
            </p14:nvContentPartPr>
            <p14:xfrm>
              <a:off x="5859648" y="3987504"/>
              <a:ext cx="155520" cy="30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2DCA5F0-1215-4173-BD2B-DCB510FD335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51008" y="3978864"/>
                <a:ext cx="1731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FA87E4E-C074-4ABB-91CB-E0CF5F5D8DAD}"/>
                  </a:ext>
                </a:extLst>
              </p14:cNvPr>
              <p14:cNvContentPartPr/>
              <p14:nvPr/>
            </p14:nvContentPartPr>
            <p14:xfrm>
              <a:off x="6083928" y="3839184"/>
              <a:ext cx="12600" cy="243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FA87E4E-C074-4ABB-91CB-E0CF5F5D8DA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74928" y="3830544"/>
                <a:ext cx="30240" cy="2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2D942B7-3887-48DB-ADA5-51DB044DBB00}"/>
              </a:ext>
            </a:extLst>
          </p:cNvPr>
          <p:cNvGrpSpPr/>
          <p:nvPr/>
        </p:nvGrpSpPr>
        <p:grpSpPr>
          <a:xfrm>
            <a:off x="6908688" y="3698424"/>
            <a:ext cx="606240" cy="426960"/>
            <a:chOff x="6908688" y="3698424"/>
            <a:chExt cx="6062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23A1670-459C-4462-906F-7F318A9DC0B3}"/>
                    </a:ext>
                  </a:extLst>
                </p14:cNvPr>
                <p14:cNvContentPartPr/>
                <p14:nvPr/>
              </p14:nvContentPartPr>
              <p14:xfrm>
                <a:off x="6908688" y="3698424"/>
                <a:ext cx="103680" cy="33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3A1670-459C-4462-906F-7F318A9DC0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99688" y="3689784"/>
                  <a:ext cx="121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1D1CAC-C879-434B-9B82-6F39ADEADFA7}"/>
                    </a:ext>
                  </a:extLst>
                </p14:cNvPr>
                <p14:cNvContentPartPr/>
                <p14:nvPr/>
              </p14:nvContentPartPr>
              <p14:xfrm>
                <a:off x="7043328" y="3889224"/>
                <a:ext cx="138240" cy="10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1D1CAC-C879-434B-9B82-6F39ADEADF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34688" y="3880584"/>
                  <a:ext cx="155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54B14D-46E0-44FB-BB67-89AC2D45157E}"/>
                    </a:ext>
                  </a:extLst>
                </p14:cNvPr>
                <p14:cNvContentPartPr/>
                <p14:nvPr/>
              </p14:nvContentPartPr>
              <p14:xfrm>
                <a:off x="7200288" y="3856824"/>
                <a:ext cx="35640" cy="118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54B14D-46E0-44FB-BB67-89AC2D45157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91288" y="3847824"/>
                  <a:ext cx="53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61014D8-1A57-44FC-ABDD-E4FBD5551206}"/>
                    </a:ext>
                  </a:extLst>
                </p14:cNvPr>
                <p14:cNvContentPartPr/>
                <p14:nvPr/>
              </p14:nvContentPartPr>
              <p14:xfrm>
                <a:off x="7252128" y="3885264"/>
                <a:ext cx="28080" cy="56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61014D8-1A57-44FC-ABDD-E4FBD55512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43128" y="3876624"/>
                  <a:ext cx="45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6E5537-0D66-4EC8-B925-941876A12A71}"/>
                    </a:ext>
                  </a:extLst>
                </p14:cNvPr>
                <p14:cNvContentPartPr/>
                <p14:nvPr/>
              </p14:nvContentPartPr>
              <p14:xfrm>
                <a:off x="7305768" y="3761064"/>
                <a:ext cx="124920" cy="159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6E5537-0D66-4EC8-B925-941876A12A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96768" y="3752424"/>
                  <a:ext cx="142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DDE1488-1A20-4688-BF3F-C4F5E52869B5}"/>
                    </a:ext>
                  </a:extLst>
                </p14:cNvPr>
                <p14:cNvContentPartPr/>
                <p14:nvPr/>
              </p14:nvContentPartPr>
              <p14:xfrm>
                <a:off x="7347168" y="3835584"/>
                <a:ext cx="167760" cy="28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DDE1488-1A20-4688-BF3F-C4F5E52869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38168" y="3826584"/>
                  <a:ext cx="18540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3AC4107-F810-4258-A11B-A02EAF380559}"/>
              </a:ext>
            </a:extLst>
          </p:cNvPr>
          <p:cNvGrpSpPr/>
          <p:nvPr/>
        </p:nvGrpSpPr>
        <p:grpSpPr>
          <a:xfrm>
            <a:off x="7729128" y="3645864"/>
            <a:ext cx="710280" cy="351360"/>
            <a:chOff x="7729128" y="3645864"/>
            <a:chExt cx="7102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17173F-4E76-42D0-8AA6-DB723A99A424}"/>
                    </a:ext>
                  </a:extLst>
                </p14:cNvPr>
                <p14:cNvContentPartPr/>
                <p14:nvPr/>
              </p14:nvContentPartPr>
              <p14:xfrm>
                <a:off x="7776288" y="3645864"/>
                <a:ext cx="110880" cy="351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17173F-4E76-42D0-8AA6-DB723A99A4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67288" y="3636864"/>
                  <a:ext cx="128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0A6C1C-4EED-4289-8AF0-206D9E1EE7BD}"/>
                    </a:ext>
                  </a:extLst>
                </p14:cNvPr>
                <p14:cNvContentPartPr/>
                <p14:nvPr/>
              </p14:nvContentPartPr>
              <p14:xfrm>
                <a:off x="7729128" y="3865824"/>
                <a:ext cx="142200" cy="37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0A6C1C-4EED-4289-8AF0-206D9E1EE7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20128" y="3856824"/>
                  <a:ext cx="159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B2A159-A4C6-48BE-A0A8-C93A262720D4}"/>
                    </a:ext>
                  </a:extLst>
                </p14:cNvPr>
                <p14:cNvContentPartPr/>
                <p14:nvPr/>
              </p14:nvContentPartPr>
              <p14:xfrm>
                <a:off x="7827048" y="3878784"/>
                <a:ext cx="83160" cy="76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B2A159-A4C6-48BE-A0A8-C93A262720D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18048" y="3869784"/>
                  <a:ext cx="100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79984E-AC2F-4041-A661-41FDA6A15447}"/>
                    </a:ext>
                  </a:extLst>
                </p14:cNvPr>
                <p14:cNvContentPartPr/>
                <p14:nvPr/>
              </p14:nvContentPartPr>
              <p14:xfrm>
                <a:off x="7965648" y="3833784"/>
                <a:ext cx="166320" cy="12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79984E-AC2F-4041-A661-41FDA6A1544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57008" y="3824784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95D483-F6FD-45EF-A57D-5F0F7F0C99EF}"/>
                    </a:ext>
                  </a:extLst>
                </p14:cNvPr>
                <p14:cNvContentPartPr/>
                <p14:nvPr/>
              </p14:nvContentPartPr>
              <p14:xfrm>
                <a:off x="8157528" y="3876264"/>
                <a:ext cx="110880" cy="67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95D483-F6FD-45EF-A57D-5F0F7F0C99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48888" y="3867624"/>
                  <a:ext cx="128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1689F7-32E3-4CCE-A68C-AC027C09890B}"/>
                    </a:ext>
                  </a:extLst>
                </p14:cNvPr>
                <p14:cNvContentPartPr/>
                <p14:nvPr/>
              </p14:nvContentPartPr>
              <p14:xfrm>
                <a:off x="8292168" y="3747744"/>
                <a:ext cx="33120" cy="209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1689F7-32E3-4CCE-A68C-AC027C09890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83528" y="3738744"/>
                  <a:ext cx="50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CF5420-7355-466F-B917-0CBAC68F7BDF}"/>
                    </a:ext>
                  </a:extLst>
                </p14:cNvPr>
                <p14:cNvContentPartPr/>
                <p14:nvPr/>
              </p14:nvContentPartPr>
              <p14:xfrm>
                <a:off x="8339328" y="3863304"/>
                <a:ext cx="100080" cy="108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CF5420-7355-466F-B917-0CBAC68F7B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30688" y="3854664"/>
                  <a:ext cx="1177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95F9C27-E348-4C96-BF15-5291A29C9954}"/>
              </a:ext>
            </a:extLst>
          </p:cNvPr>
          <p:cNvGrpSpPr/>
          <p:nvPr/>
        </p:nvGrpSpPr>
        <p:grpSpPr>
          <a:xfrm>
            <a:off x="8625888" y="3604824"/>
            <a:ext cx="1420920" cy="567360"/>
            <a:chOff x="8625888" y="3604824"/>
            <a:chExt cx="14209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80885AE-78C1-4979-80A5-E751B63C961C}"/>
                    </a:ext>
                  </a:extLst>
                </p14:cNvPr>
                <p14:cNvContentPartPr/>
                <p14:nvPr/>
              </p14:nvContentPartPr>
              <p14:xfrm>
                <a:off x="8671608" y="3604824"/>
                <a:ext cx="76680" cy="387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80885AE-78C1-4979-80A5-E751B63C96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62968" y="3595824"/>
                  <a:ext cx="94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F43815-DBAF-46AB-9B4C-03399F1D4417}"/>
                    </a:ext>
                  </a:extLst>
                </p14:cNvPr>
                <p14:cNvContentPartPr/>
                <p14:nvPr/>
              </p14:nvContentPartPr>
              <p14:xfrm>
                <a:off x="8625888" y="3856464"/>
                <a:ext cx="128160" cy="3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F43815-DBAF-46AB-9B4C-03399F1D441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16888" y="3847824"/>
                  <a:ext cx="145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E15CD1-19B2-4C37-B6B5-7300C4AD4DC1}"/>
                    </a:ext>
                  </a:extLst>
                </p14:cNvPr>
                <p14:cNvContentPartPr/>
                <p14:nvPr/>
              </p14:nvContentPartPr>
              <p14:xfrm>
                <a:off x="8717688" y="3898224"/>
                <a:ext cx="84960" cy="63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E15CD1-19B2-4C37-B6B5-7300C4AD4D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708688" y="3889224"/>
                  <a:ext cx="102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DCD728-1051-4007-B9EE-E59C8A4601B3}"/>
                    </a:ext>
                  </a:extLst>
                </p14:cNvPr>
                <p14:cNvContentPartPr/>
                <p14:nvPr/>
              </p14:nvContentPartPr>
              <p14:xfrm>
                <a:off x="8840088" y="3848184"/>
                <a:ext cx="181800" cy="11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DCD728-1051-4007-B9EE-E59C8A4601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31088" y="3839544"/>
                  <a:ext cx="199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293369-6925-4679-A317-2E901A850C13}"/>
                    </a:ext>
                  </a:extLst>
                </p14:cNvPr>
                <p14:cNvContentPartPr/>
                <p14:nvPr/>
              </p14:nvContentPartPr>
              <p14:xfrm>
                <a:off x="9129528" y="3824064"/>
                <a:ext cx="98280" cy="348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293369-6925-4679-A317-2E901A850C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20888" y="3815424"/>
                  <a:ext cx="115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87996A-3529-41D2-8015-C7041420B4C3}"/>
                    </a:ext>
                  </a:extLst>
                </p14:cNvPr>
                <p14:cNvContentPartPr/>
                <p14:nvPr/>
              </p14:nvContentPartPr>
              <p14:xfrm>
                <a:off x="9239328" y="3822984"/>
                <a:ext cx="204120" cy="13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87996A-3529-41D2-8015-C7041420B4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30328" y="3813984"/>
                  <a:ext cx="221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CA4BE1E-0F11-49E8-9EDF-B76F7507EC6F}"/>
                    </a:ext>
                  </a:extLst>
                </p14:cNvPr>
                <p14:cNvContentPartPr/>
                <p14:nvPr/>
              </p14:nvContentPartPr>
              <p14:xfrm>
                <a:off x="9453528" y="3768984"/>
                <a:ext cx="342360" cy="222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CA4BE1E-0F11-49E8-9EDF-B76F7507EC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44528" y="3760344"/>
                  <a:ext cx="360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1835DF-680A-40DC-8D6C-6A9145C569DF}"/>
                    </a:ext>
                  </a:extLst>
                </p14:cNvPr>
                <p14:cNvContentPartPr/>
                <p14:nvPr/>
              </p14:nvContentPartPr>
              <p14:xfrm>
                <a:off x="9650448" y="3850344"/>
                <a:ext cx="173880" cy="33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1835DF-680A-40DC-8D6C-6A9145C569D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41808" y="3841344"/>
                  <a:ext cx="191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757F52-A49C-49C6-948B-C541FB7E425A}"/>
                    </a:ext>
                  </a:extLst>
                </p14:cNvPr>
                <p14:cNvContentPartPr/>
                <p14:nvPr/>
              </p14:nvContentPartPr>
              <p14:xfrm>
                <a:off x="9802368" y="3835224"/>
                <a:ext cx="90360" cy="129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757F52-A49C-49C6-948B-C541FB7E425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93728" y="3826584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D80C4A6-CDD9-4C55-977A-B2B4629E158D}"/>
                    </a:ext>
                  </a:extLst>
                </p14:cNvPr>
                <p14:cNvContentPartPr/>
                <p14:nvPr/>
              </p14:nvContentPartPr>
              <p14:xfrm>
                <a:off x="9840168" y="3739104"/>
                <a:ext cx="206640" cy="195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D80C4A6-CDD9-4C55-977A-B2B4629E15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31168" y="3730464"/>
                  <a:ext cx="2242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CB39BC6-D889-476A-9D3F-E2461CF224FD}"/>
              </a:ext>
            </a:extLst>
          </p:cNvPr>
          <p:cNvGrpSpPr/>
          <p:nvPr/>
        </p:nvGrpSpPr>
        <p:grpSpPr>
          <a:xfrm>
            <a:off x="10255248" y="3562344"/>
            <a:ext cx="1061640" cy="569880"/>
            <a:chOff x="10255248" y="3562344"/>
            <a:chExt cx="106164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B2C9B20-F031-4713-9E78-04AB72B6963F}"/>
                    </a:ext>
                  </a:extLst>
                </p14:cNvPr>
                <p14:cNvContentPartPr/>
                <p14:nvPr/>
              </p14:nvContentPartPr>
              <p14:xfrm>
                <a:off x="10255248" y="3805704"/>
                <a:ext cx="52560" cy="27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B2C9B20-F031-4713-9E78-04AB72B696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46248" y="3796704"/>
                  <a:ext cx="70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F37C95-7B3E-4539-BB0A-C4D1B8CF07C9}"/>
                    </a:ext>
                  </a:extLst>
                </p14:cNvPr>
                <p14:cNvContentPartPr/>
                <p14:nvPr/>
              </p14:nvContentPartPr>
              <p14:xfrm>
                <a:off x="10352088" y="3827664"/>
                <a:ext cx="171360" cy="96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F37C95-7B3E-4539-BB0A-C4D1B8CF07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43088" y="3818664"/>
                  <a:ext cx="189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873697-F0DB-4086-8361-BA767E876CD2}"/>
                    </a:ext>
                  </a:extLst>
                </p14:cNvPr>
                <p14:cNvContentPartPr/>
                <p14:nvPr/>
              </p14:nvContentPartPr>
              <p14:xfrm>
                <a:off x="10518048" y="3835584"/>
                <a:ext cx="91800" cy="29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873697-F0DB-4086-8361-BA767E876C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09048" y="3826944"/>
                  <a:ext cx="109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C052C5-736C-4499-9EC4-A4E920D0F29C}"/>
                    </a:ext>
                  </a:extLst>
                </p14:cNvPr>
                <p14:cNvContentPartPr/>
                <p14:nvPr/>
              </p14:nvContentPartPr>
              <p14:xfrm>
                <a:off x="10669968" y="3811104"/>
                <a:ext cx="246960" cy="222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C052C5-736C-4499-9EC4-A4E920D0F2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60968" y="3802104"/>
                  <a:ext cx="264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B74637D-7E0A-405E-949D-CC637AC6EAA1}"/>
                    </a:ext>
                  </a:extLst>
                </p14:cNvPr>
                <p14:cNvContentPartPr/>
                <p14:nvPr/>
              </p14:nvContentPartPr>
              <p14:xfrm>
                <a:off x="10946448" y="3826584"/>
                <a:ext cx="55800" cy="173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B74637D-7E0A-405E-949D-CC637AC6EA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37448" y="3817944"/>
                  <a:ext cx="73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EF77CA-CD30-427B-96B0-5462E29E3475}"/>
                    </a:ext>
                  </a:extLst>
                </p14:cNvPr>
                <p14:cNvContentPartPr/>
                <p14:nvPr/>
              </p14:nvContentPartPr>
              <p14:xfrm>
                <a:off x="11025648" y="3851784"/>
                <a:ext cx="26280" cy="11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EF77CA-CD30-427B-96B0-5462E29E34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17008" y="3843144"/>
                  <a:ext cx="43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18A6B2-7799-4F5E-85E7-C6B1EBA12466}"/>
                    </a:ext>
                  </a:extLst>
                </p14:cNvPr>
                <p14:cNvContentPartPr/>
                <p14:nvPr/>
              </p14:nvContentPartPr>
              <p14:xfrm>
                <a:off x="11055168" y="3870504"/>
                <a:ext cx="73080" cy="85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18A6B2-7799-4F5E-85E7-C6B1EBA124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46528" y="3861864"/>
                  <a:ext cx="9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0EB98D-FC84-402C-A222-F184B1571D94}"/>
                    </a:ext>
                  </a:extLst>
                </p14:cNvPr>
                <p14:cNvContentPartPr/>
                <p14:nvPr/>
              </p14:nvContentPartPr>
              <p14:xfrm>
                <a:off x="11153808" y="3844584"/>
                <a:ext cx="119520" cy="117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0EB98D-FC84-402C-A222-F184B1571D9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44808" y="3835584"/>
                  <a:ext cx="137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0A2EB9-23CD-4639-8D6C-8DFBFA0EA670}"/>
                    </a:ext>
                  </a:extLst>
                </p14:cNvPr>
                <p14:cNvContentPartPr/>
                <p14:nvPr/>
              </p14:nvContentPartPr>
              <p14:xfrm>
                <a:off x="11174328" y="3562344"/>
                <a:ext cx="142560" cy="53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0A2EB9-23CD-4639-8D6C-8DFBFA0EA6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65688" y="3553704"/>
                  <a:ext cx="16020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EBDEDFA-16A7-4F3E-939B-0E6A5FE7E78D}"/>
              </a:ext>
            </a:extLst>
          </p:cNvPr>
          <p:cNvGrpSpPr/>
          <p:nvPr/>
        </p:nvGrpSpPr>
        <p:grpSpPr>
          <a:xfrm>
            <a:off x="5058288" y="2532744"/>
            <a:ext cx="192960" cy="411120"/>
            <a:chOff x="5058288" y="2532744"/>
            <a:chExt cx="19296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00545F-14E2-4CD8-8114-8CCE328DF8A1}"/>
                    </a:ext>
                  </a:extLst>
                </p14:cNvPr>
                <p14:cNvContentPartPr/>
                <p14:nvPr/>
              </p14:nvContentPartPr>
              <p14:xfrm>
                <a:off x="5058288" y="2532744"/>
                <a:ext cx="107640" cy="174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00545F-14E2-4CD8-8114-8CCE328DF8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49648" y="2524104"/>
                  <a:ext cx="125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FB0E443-04B3-4E92-89BF-FA6B0BF8B340}"/>
                    </a:ext>
                  </a:extLst>
                </p14:cNvPr>
                <p14:cNvContentPartPr/>
                <p14:nvPr/>
              </p14:nvContentPartPr>
              <p14:xfrm>
                <a:off x="5121648" y="2772504"/>
                <a:ext cx="41760" cy="150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FB0E443-04B3-4E92-89BF-FA6B0BF8B34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12648" y="2763504"/>
                  <a:ext cx="59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A3E963-DAD4-4801-8A2B-90B0BB38BC68}"/>
                    </a:ext>
                  </a:extLst>
                </p14:cNvPr>
                <p14:cNvContentPartPr/>
                <p14:nvPr/>
              </p14:nvContentPartPr>
              <p14:xfrm>
                <a:off x="5116248" y="2826504"/>
                <a:ext cx="135000" cy="11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A3E963-DAD4-4801-8A2B-90B0BB38BC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07608" y="2817864"/>
                  <a:ext cx="1526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87848EB-AA24-4C7F-9382-BA08E31EF9BA}"/>
              </a:ext>
            </a:extLst>
          </p:cNvPr>
          <p:cNvGrpSpPr/>
          <p:nvPr/>
        </p:nvGrpSpPr>
        <p:grpSpPr>
          <a:xfrm>
            <a:off x="5534208" y="2559024"/>
            <a:ext cx="135360" cy="353880"/>
            <a:chOff x="5534208" y="2559024"/>
            <a:chExt cx="13536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897745D-4E29-4982-AA7F-BAB605D8D6F7}"/>
                    </a:ext>
                  </a:extLst>
                </p14:cNvPr>
                <p14:cNvContentPartPr/>
                <p14:nvPr/>
              </p14:nvContentPartPr>
              <p14:xfrm>
                <a:off x="5534208" y="2559024"/>
                <a:ext cx="40320" cy="135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897745D-4E29-4982-AA7F-BAB605D8D6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25568" y="2550384"/>
                  <a:ext cx="5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A5CE88-443F-4E35-8AE2-2029C998E6BC}"/>
                    </a:ext>
                  </a:extLst>
                </p14:cNvPr>
                <p14:cNvContentPartPr/>
                <p14:nvPr/>
              </p14:nvContentPartPr>
              <p14:xfrm>
                <a:off x="5556888" y="2725704"/>
                <a:ext cx="26280" cy="166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A5CE88-443F-4E35-8AE2-2029C998E6B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48248" y="2716704"/>
                  <a:ext cx="43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0668388-02F3-4F96-BA84-50F9AB6F8714}"/>
                    </a:ext>
                  </a:extLst>
                </p14:cNvPr>
                <p14:cNvContentPartPr/>
                <p14:nvPr/>
              </p14:nvContentPartPr>
              <p14:xfrm>
                <a:off x="5541408" y="2804184"/>
                <a:ext cx="128160" cy="10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0668388-02F3-4F96-BA84-50F9AB6F87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32768" y="2795184"/>
                  <a:ext cx="1458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407FA74-F28E-4868-BA43-E42508BF53CB}"/>
              </a:ext>
            </a:extLst>
          </p:cNvPr>
          <p:cNvGrpSpPr/>
          <p:nvPr/>
        </p:nvGrpSpPr>
        <p:grpSpPr>
          <a:xfrm>
            <a:off x="6002928" y="2547144"/>
            <a:ext cx="204480" cy="377280"/>
            <a:chOff x="6002928" y="2547144"/>
            <a:chExt cx="20448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C5407F8-454F-43CF-95FB-C6E7B0A5E5DF}"/>
                    </a:ext>
                  </a:extLst>
                </p14:cNvPr>
                <p14:cNvContentPartPr/>
                <p14:nvPr/>
              </p14:nvContentPartPr>
              <p14:xfrm>
                <a:off x="6002928" y="2547144"/>
                <a:ext cx="117720" cy="11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C5407F8-454F-43CF-95FB-C6E7B0A5E5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93928" y="2538144"/>
                  <a:ext cx="135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99BE3C9-DB62-4528-8A3B-E699FA5613D3}"/>
                    </a:ext>
                  </a:extLst>
                </p14:cNvPr>
                <p14:cNvContentPartPr/>
                <p14:nvPr/>
              </p14:nvContentPartPr>
              <p14:xfrm>
                <a:off x="6080688" y="2717784"/>
                <a:ext cx="28080" cy="159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99BE3C9-DB62-4528-8A3B-E699FA5613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71688" y="2708784"/>
                  <a:ext cx="45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F8E0960-7435-4256-B580-5725F502F010}"/>
                    </a:ext>
                  </a:extLst>
                </p14:cNvPr>
                <p14:cNvContentPartPr/>
                <p14:nvPr/>
              </p14:nvContentPartPr>
              <p14:xfrm>
                <a:off x="6061608" y="2823624"/>
                <a:ext cx="145800" cy="10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F8E0960-7435-4256-B580-5725F502F0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52608" y="2814624"/>
                  <a:ext cx="1634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E26E43C-4C03-4AD6-9964-D456C42CA18A}"/>
              </a:ext>
            </a:extLst>
          </p:cNvPr>
          <p:cNvGrpSpPr/>
          <p:nvPr/>
        </p:nvGrpSpPr>
        <p:grpSpPr>
          <a:xfrm>
            <a:off x="6723288" y="2530584"/>
            <a:ext cx="159480" cy="337320"/>
            <a:chOff x="6723288" y="2530584"/>
            <a:chExt cx="15948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D0F2FB2-597D-4D7F-98A0-6A6B5CE58A8E}"/>
                    </a:ext>
                  </a:extLst>
                </p14:cNvPr>
                <p14:cNvContentPartPr/>
                <p14:nvPr/>
              </p14:nvContentPartPr>
              <p14:xfrm>
                <a:off x="6723288" y="2530584"/>
                <a:ext cx="83880" cy="132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D0F2FB2-597D-4D7F-98A0-6A6B5CE58A8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14648" y="2521944"/>
                  <a:ext cx="101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CC9DC7D-470B-4B64-9F08-5C5309D4B76B}"/>
                    </a:ext>
                  </a:extLst>
                </p14:cNvPr>
                <p14:cNvContentPartPr/>
                <p14:nvPr/>
              </p14:nvContentPartPr>
              <p14:xfrm>
                <a:off x="6757848" y="2668104"/>
                <a:ext cx="26280" cy="15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CC9DC7D-470B-4B64-9F08-5C5309D4B7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49208" y="2659104"/>
                  <a:ext cx="4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BF7770-313C-4A48-AFFC-5600AFEE326F}"/>
                    </a:ext>
                  </a:extLst>
                </p14:cNvPr>
                <p14:cNvContentPartPr/>
                <p14:nvPr/>
              </p14:nvContentPartPr>
              <p14:xfrm>
                <a:off x="6735528" y="2779344"/>
                <a:ext cx="147240" cy="88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BF7770-313C-4A48-AFFC-5600AFEE32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26528" y="2770344"/>
                  <a:ext cx="1648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44967D8-5E4B-4D9F-B3B0-8BFFA4D47285}"/>
              </a:ext>
            </a:extLst>
          </p:cNvPr>
          <p:cNvGrpSpPr/>
          <p:nvPr/>
        </p:nvGrpSpPr>
        <p:grpSpPr>
          <a:xfrm>
            <a:off x="7362648" y="2534184"/>
            <a:ext cx="154080" cy="359280"/>
            <a:chOff x="7362648" y="2534184"/>
            <a:chExt cx="15408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4A271C3-DC88-4529-AD04-FB7854E2325C}"/>
                    </a:ext>
                  </a:extLst>
                </p14:cNvPr>
                <p14:cNvContentPartPr/>
                <p14:nvPr/>
              </p14:nvContentPartPr>
              <p14:xfrm>
                <a:off x="7362648" y="2534184"/>
                <a:ext cx="95400" cy="84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4A271C3-DC88-4529-AD04-FB7854E232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53648" y="2525544"/>
                  <a:ext cx="113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BD8687-A229-4F22-B646-076660477702}"/>
                    </a:ext>
                  </a:extLst>
                </p14:cNvPr>
                <p14:cNvContentPartPr/>
                <p14:nvPr/>
              </p14:nvContentPartPr>
              <p14:xfrm>
                <a:off x="7440408" y="2540304"/>
                <a:ext cx="7200" cy="10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BD8687-A229-4F22-B646-07666047770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31408" y="2531664"/>
                  <a:ext cx="2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3E133B-4BED-421B-8709-2050DD8B6742}"/>
                    </a:ext>
                  </a:extLst>
                </p14:cNvPr>
                <p14:cNvContentPartPr/>
                <p14:nvPr/>
              </p14:nvContentPartPr>
              <p14:xfrm>
                <a:off x="7411608" y="2714904"/>
                <a:ext cx="16920" cy="130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3E133B-4BED-421B-8709-2050DD8B674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02968" y="2706264"/>
                  <a:ext cx="3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750921E-DBB6-4A0F-A98D-D32A1710B680}"/>
                    </a:ext>
                  </a:extLst>
                </p14:cNvPr>
                <p14:cNvContentPartPr/>
                <p14:nvPr/>
              </p14:nvContentPartPr>
              <p14:xfrm>
                <a:off x="7364448" y="2800584"/>
                <a:ext cx="152280" cy="92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750921E-DBB6-4A0F-A98D-D32A1710B68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55448" y="2791584"/>
                  <a:ext cx="1699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7E561EB-AFD7-42AA-9332-F281ACB242E7}"/>
              </a:ext>
            </a:extLst>
          </p:cNvPr>
          <p:cNvGrpSpPr/>
          <p:nvPr/>
        </p:nvGrpSpPr>
        <p:grpSpPr>
          <a:xfrm>
            <a:off x="8860968" y="2683584"/>
            <a:ext cx="122760" cy="177840"/>
            <a:chOff x="8860968" y="2683584"/>
            <a:chExt cx="12276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73CC97E-6F7E-4038-890E-462D39138655}"/>
                    </a:ext>
                  </a:extLst>
                </p14:cNvPr>
                <p14:cNvContentPartPr/>
                <p14:nvPr/>
              </p14:nvContentPartPr>
              <p14:xfrm>
                <a:off x="8896968" y="2683584"/>
                <a:ext cx="15840" cy="151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73CC97E-6F7E-4038-890E-462D3913865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88328" y="2674584"/>
                  <a:ext cx="33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38D4368-B892-4575-90CB-E0525EE05E97}"/>
                    </a:ext>
                  </a:extLst>
                </p14:cNvPr>
                <p14:cNvContentPartPr/>
                <p14:nvPr/>
              </p14:nvContentPartPr>
              <p14:xfrm>
                <a:off x="8860968" y="2751984"/>
                <a:ext cx="122760" cy="10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38D4368-B892-4575-90CB-E0525EE05E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52328" y="2742984"/>
                  <a:ext cx="1404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EC77D4-7039-4AFD-97E5-66C99870B5FF}"/>
              </a:ext>
            </a:extLst>
          </p:cNvPr>
          <p:cNvGrpSpPr/>
          <p:nvPr/>
        </p:nvGrpSpPr>
        <p:grpSpPr>
          <a:xfrm>
            <a:off x="8306208" y="2406744"/>
            <a:ext cx="360000" cy="273960"/>
            <a:chOff x="8306208" y="2406744"/>
            <a:chExt cx="36000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0DA98E-9A61-4CCD-A241-44A4EF2186C5}"/>
                    </a:ext>
                  </a:extLst>
                </p14:cNvPr>
                <p14:cNvContentPartPr/>
                <p14:nvPr/>
              </p14:nvContentPartPr>
              <p14:xfrm>
                <a:off x="8306208" y="2480544"/>
                <a:ext cx="41760" cy="182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0DA98E-9A61-4CCD-A241-44A4EF2186C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97208" y="2471544"/>
                  <a:ext cx="59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B86ACCF-72E6-4FA3-AFC2-0B247D8DB184}"/>
                    </a:ext>
                  </a:extLst>
                </p14:cNvPr>
                <p14:cNvContentPartPr/>
                <p14:nvPr/>
              </p14:nvContentPartPr>
              <p14:xfrm>
                <a:off x="8369928" y="2566224"/>
                <a:ext cx="79920" cy="114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B86ACCF-72E6-4FA3-AFC2-0B247D8DB18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61288" y="2557584"/>
                  <a:ext cx="97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35462E-C914-4532-9A95-338DE78649CC}"/>
                    </a:ext>
                  </a:extLst>
                </p14:cNvPr>
                <p14:cNvContentPartPr/>
                <p14:nvPr/>
              </p14:nvContentPartPr>
              <p14:xfrm>
                <a:off x="8430408" y="2542104"/>
                <a:ext cx="43560" cy="90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35462E-C914-4532-9A95-338DE78649C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21768" y="2533104"/>
                  <a:ext cx="61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A48D4DB-030C-4619-AB30-F6676B987696}"/>
                    </a:ext>
                  </a:extLst>
                </p14:cNvPr>
                <p14:cNvContentPartPr/>
                <p14:nvPr/>
              </p14:nvContentPartPr>
              <p14:xfrm>
                <a:off x="8482248" y="2474424"/>
                <a:ext cx="152280" cy="136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A48D4DB-030C-4619-AB30-F6676B98769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73608" y="2465424"/>
                  <a:ext cx="169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3564E0C-E0B2-4716-B188-737CED1D262E}"/>
                    </a:ext>
                  </a:extLst>
                </p14:cNvPr>
                <p14:cNvContentPartPr/>
                <p14:nvPr/>
              </p14:nvContentPartPr>
              <p14:xfrm>
                <a:off x="8644968" y="2406744"/>
                <a:ext cx="21240" cy="213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3564E0C-E0B2-4716-B188-737CED1D262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35968" y="2397744"/>
                  <a:ext cx="388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16ABB9B-7E76-4511-BCE4-1B6A8F00D1AA}"/>
              </a:ext>
            </a:extLst>
          </p:cNvPr>
          <p:cNvGrpSpPr/>
          <p:nvPr/>
        </p:nvGrpSpPr>
        <p:grpSpPr>
          <a:xfrm>
            <a:off x="4492728" y="2513304"/>
            <a:ext cx="375120" cy="254880"/>
            <a:chOff x="4492728" y="2513304"/>
            <a:chExt cx="3751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0E651F1-B8FE-4602-B985-9CEF2F27354E}"/>
                    </a:ext>
                  </a:extLst>
                </p14:cNvPr>
                <p14:cNvContentPartPr/>
                <p14:nvPr/>
              </p14:nvContentPartPr>
              <p14:xfrm>
                <a:off x="4492728" y="2520144"/>
                <a:ext cx="36720" cy="205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0E651F1-B8FE-4602-B985-9CEF2F2735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83728" y="2511504"/>
                  <a:ext cx="54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11AB208-7F0E-4F1C-AF56-454170FC5813}"/>
                    </a:ext>
                  </a:extLst>
                </p14:cNvPr>
                <p14:cNvContentPartPr/>
                <p14:nvPr/>
              </p14:nvContentPartPr>
              <p14:xfrm>
                <a:off x="4547808" y="2607984"/>
                <a:ext cx="86760" cy="160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11AB208-7F0E-4F1C-AF56-454170FC581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39168" y="2599344"/>
                  <a:ext cx="104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753E93F-29F5-487D-B76B-98B0C90B1D04}"/>
                    </a:ext>
                  </a:extLst>
                </p14:cNvPr>
                <p14:cNvContentPartPr/>
                <p14:nvPr/>
              </p14:nvContentPartPr>
              <p14:xfrm>
                <a:off x="4622328" y="2601864"/>
                <a:ext cx="60840" cy="11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753E93F-29F5-487D-B76B-98B0C90B1D0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613328" y="2593224"/>
                  <a:ext cx="78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6F5BA9-EDF7-408E-B6C2-2380EEEC4DDD}"/>
                    </a:ext>
                  </a:extLst>
                </p14:cNvPr>
                <p14:cNvContentPartPr/>
                <p14:nvPr/>
              </p14:nvContentPartPr>
              <p14:xfrm>
                <a:off x="4708728" y="2588544"/>
                <a:ext cx="138600" cy="124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6F5BA9-EDF7-408E-B6C2-2380EEEC4D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99728" y="2579904"/>
                  <a:ext cx="156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D4532E0-C767-4D3A-B19B-6BF6E8B9812F}"/>
                    </a:ext>
                  </a:extLst>
                </p14:cNvPr>
                <p14:cNvContentPartPr/>
                <p14:nvPr/>
              </p14:nvContentPartPr>
              <p14:xfrm>
                <a:off x="4840128" y="2513304"/>
                <a:ext cx="27720" cy="200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D4532E0-C767-4D3A-B19B-6BF6E8B9812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31488" y="2504304"/>
                  <a:ext cx="4536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1E361C1-F948-4129-9094-F5F2ECC2819B}"/>
              </a:ext>
            </a:extLst>
          </p:cNvPr>
          <p:cNvGrpSpPr/>
          <p:nvPr/>
        </p:nvGrpSpPr>
        <p:grpSpPr>
          <a:xfrm>
            <a:off x="233208" y="3614544"/>
            <a:ext cx="427320" cy="469080"/>
            <a:chOff x="233208" y="3614544"/>
            <a:chExt cx="42732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E00DA2-D0DA-435F-A588-C2DCF083D108}"/>
                    </a:ext>
                  </a:extLst>
                </p14:cNvPr>
                <p14:cNvContentPartPr/>
                <p14:nvPr/>
              </p14:nvContentPartPr>
              <p14:xfrm>
                <a:off x="233208" y="3649464"/>
                <a:ext cx="31320" cy="201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E00DA2-D0DA-435F-A588-C2DCF083D1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4568" y="3640464"/>
                  <a:ext cx="48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D15B541-80A4-4425-9696-14E200829063}"/>
                    </a:ext>
                  </a:extLst>
                </p14:cNvPr>
                <p14:cNvContentPartPr/>
                <p14:nvPr/>
              </p14:nvContentPartPr>
              <p14:xfrm>
                <a:off x="278208" y="3739464"/>
                <a:ext cx="138600" cy="145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D15B541-80A4-4425-9696-14E20082906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9568" y="3730824"/>
                  <a:ext cx="156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8CC8B2-941F-4CC9-AF4A-5984FD5162FA}"/>
                    </a:ext>
                  </a:extLst>
                </p14:cNvPr>
                <p14:cNvContentPartPr/>
                <p14:nvPr/>
              </p14:nvContentPartPr>
              <p14:xfrm>
                <a:off x="397368" y="3614544"/>
                <a:ext cx="263160" cy="213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8CC8B2-941F-4CC9-AF4A-5984FD5162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8728" y="3605544"/>
                  <a:ext cx="280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3B51E6-234C-4ED5-8FE7-09414F9EEEED}"/>
                    </a:ext>
                  </a:extLst>
                </p14:cNvPr>
                <p14:cNvContentPartPr/>
                <p14:nvPr/>
              </p14:nvContentPartPr>
              <p14:xfrm>
                <a:off x="370008" y="3954024"/>
                <a:ext cx="83160" cy="129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3B51E6-234C-4ED5-8FE7-09414F9EEE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1008" y="3945024"/>
                  <a:ext cx="10080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D6A91ED-7931-4175-9DD8-36C73D2277CA}"/>
                  </a:ext>
                </a:extLst>
              </p14:cNvPr>
              <p14:cNvContentPartPr/>
              <p14:nvPr/>
            </p14:nvContentPartPr>
            <p14:xfrm>
              <a:off x="423648" y="4373064"/>
              <a:ext cx="20880" cy="1612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D6A91ED-7931-4175-9DD8-36C73D2277C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5008" y="4364424"/>
                <a:ext cx="385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6C271062-00FF-4ECD-9AFE-F9F56CBAA8D5}"/>
                  </a:ext>
                </a:extLst>
              </p14:cNvPr>
              <p14:cNvContentPartPr/>
              <p14:nvPr/>
            </p14:nvContentPartPr>
            <p14:xfrm>
              <a:off x="416088" y="4774464"/>
              <a:ext cx="159480" cy="1962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6C271062-00FF-4ECD-9AFE-F9F56CBAA8D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07448" y="4765464"/>
                <a:ext cx="1771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00494D1-B160-4B03-8CE2-1A12259193CB}"/>
              </a:ext>
            </a:extLst>
          </p:cNvPr>
          <p:cNvGrpSpPr/>
          <p:nvPr/>
        </p:nvGrpSpPr>
        <p:grpSpPr>
          <a:xfrm>
            <a:off x="791568" y="3692664"/>
            <a:ext cx="410400" cy="497160"/>
            <a:chOff x="791568" y="3692664"/>
            <a:chExt cx="4104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C5E28EF-8067-46F9-85D3-A73EDCCB2D30}"/>
                    </a:ext>
                  </a:extLst>
                </p14:cNvPr>
                <p14:cNvContentPartPr/>
                <p14:nvPr/>
              </p14:nvContentPartPr>
              <p14:xfrm>
                <a:off x="791568" y="3753504"/>
                <a:ext cx="100440" cy="124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C5E28EF-8067-46F9-85D3-A73EDCCB2D3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2568" y="3744504"/>
                  <a:ext cx="118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00D3042-C8D3-42E8-B951-BAD27777A4AC}"/>
                    </a:ext>
                  </a:extLst>
                </p14:cNvPr>
                <p14:cNvContentPartPr/>
                <p14:nvPr/>
              </p14:nvContentPartPr>
              <p14:xfrm>
                <a:off x="887688" y="3817224"/>
                <a:ext cx="50400" cy="61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00D3042-C8D3-42E8-B951-BAD27777A4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9048" y="3808224"/>
                  <a:ext cx="68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DAEE171-BE16-4BCE-B3C7-F926FAB7E273}"/>
                    </a:ext>
                  </a:extLst>
                </p14:cNvPr>
                <p14:cNvContentPartPr/>
                <p14:nvPr/>
              </p14:nvContentPartPr>
              <p14:xfrm>
                <a:off x="974088" y="3692664"/>
                <a:ext cx="227880" cy="18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DAEE171-BE16-4BCE-B3C7-F926FAB7E2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5088" y="3683664"/>
                  <a:ext cx="245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853868F-4AAE-4012-8D98-6CE24891E538}"/>
                    </a:ext>
                  </a:extLst>
                </p14:cNvPr>
                <p14:cNvContentPartPr/>
                <p14:nvPr/>
              </p14:nvContentPartPr>
              <p14:xfrm>
                <a:off x="910728" y="3970224"/>
                <a:ext cx="34560" cy="219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853868F-4AAE-4012-8D98-6CE24891E5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2088" y="3961584"/>
                  <a:ext cx="5220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F6AEAD6-21F6-41ED-9B40-96A1493D51AC}"/>
                  </a:ext>
                </a:extLst>
              </p14:cNvPr>
              <p14:cNvContentPartPr/>
              <p14:nvPr/>
            </p14:nvContentPartPr>
            <p14:xfrm>
              <a:off x="872568" y="4404024"/>
              <a:ext cx="143640" cy="177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F6AEAD6-21F6-41ED-9B40-96A1493D51A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63928" y="4395024"/>
                <a:ext cx="16128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3833CE3-ECE4-42A6-AC5F-4F35A564F7AB}"/>
              </a:ext>
            </a:extLst>
          </p:cNvPr>
          <p:cNvGrpSpPr/>
          <p:nvPr/>
        </p:nvGrpSpPr>
        <p:grpSpPr>
          <a:xfrm>
            <a:off x="868248" y="4737744"/>
            <a:ext cx="146520" cy="200160"/>
            <a:chOff x="868248" y="4737744"/>
            <a:chExt cx="14652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09031E-E61A-4A47-BF52-AA1C5D219D78}"/>
                    </a:ext>
                  </a:extLst>
                </p14:cNvPr>
                <p14:cNvContentPartPr/>
                <p14:nvPr/>
              </p14:nvContentPartPr>
              <p14:xfrm>
                <a:off x="868248" y="4746744"/>
                <a:ext cx="146520" cy="8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09031E-E61A-4A47-BF52-AA1C5D219D7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9248" y="4738104"/>
                  <a:ext cx="16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7CB21F-1F85-4256-A419-608BDB262C67}"/>
                    </a:ext>
                  </a:extLst>
                </p14:cNvPr>
                <p14:cNvContentPartPr/>
                <p14:nvPr/>
              </p14:nvContentPartPr>
              <p14:xfrm>
                <a:off x="922968" y="4737744"/>
                <a:ext cx="53640" cy="200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7CB21F-1F85-4256-A419-608BDB262C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4328" y="4729104"/>
                  <a:ext cx="7128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9D3013DD-E3D6-4AC1-92A9-8D8187E9D77D}"/>
                  </a:ext>
                </a:extLst>
              </p14:cNvPr>
              <p14:cNvContentPartPr/>
              <p14:nvPr/>
            </p14:nvContentPartPr>
            <p14:xfrm>
              <a:off x="412848" y="5114304"/>
              <a:ext cx="105840" cy="2282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9D3013DD-E3D6-4AC1-92A9-8D8187E9D77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04208" y="5105304"/>
                <a:ext cx="12348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6370EE1-CB70-4458-BF3A-6E16BF7E7849}"/>
              </a:ext>
            </a:extLst>
          </p:cNvPr>
          <p:cNvGrpSpPr/>
          <p:nvPr/>
        </p:nvGrpSpPr>
        <p:grpSpPr>
          <a:xfrm>
            <a:off x="427608" y="5535504"/>
            <a:ext cx="144720" cy="209520"/>
            <a:chOff x="427608" y="5535504"/>
            <a:chExt cx="1447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AB6BE09-C6C0-4303-8A20-2AF1D7FD52EC}"/>
                    </a:ext>
                  </a:extLst>
                </p14:cNvPr>
                <p14:cNvContentPartPr/>
                <p14:nvPr/>
              </p14:nvContentPartPr>
              <p14:xfrm>
                <a:off x="427608" y="5555664"/>
                <a:ext cx="144720" cy="97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AB6BE09-C6C0-4303-8A20-2AF1D7FD52E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8968" y="5547024"/>
                  <a:ext cx="162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ED4F0A-25EB-4FAA-A413-521A156D147C}"/>
                    </a:ext>
                  </a:extLst>
                </p14:cNvPr>
                <p14:cNvContentPartPr/>
                <p14:nvPr/>
              </p14:nvContentPartPr>
              <p14:xfrm>
                <a:off x="475128" y="5535504"/>
                <a:ext cx="38520" cy="209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ED4F0A-25EB-4FAA-A413-521A156D14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66488" y="5526864"/>
                  <a:ext cx="56160" cy="22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DEF7D4C-A7DE-4D56-88AF-8D2F56FDF0EE}"/>
                  </a:ext>
                </a:extLst>
              </p14:cNvPr>
              <p14:cNvContentPartPr/>
              <p14:nvPr/>
            </p14:nvContentPartPr>
            <p14:xfrm>
              <a:off x="892728" y="5039424"/>
              <a:ext cx="94320" cy="178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DEF7D4C-A7DE-4D56-88AF-8D2F56FDF0E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83728" y="5030424"/>
                <a:ext cx="1119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991422D-2442-4D2A-BA83-90822597A88D}"/>
              </a:ext>
            </a:extLst>
          </p:cNvPr>
          <p:cNvGrpSpPr/>
          <p:nvPr/>
        </p:nvGrpSpPr>
        <p:grpSpPr>
          <a:xfrm>
            <a:off x="901728" y="5504184"/>
            <a:ext cx="114480" cy="244800"/>
            <a:chOff x="901728" y="5504184"/>
            <a:chExt cx="1144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C519843-A470-4712-8848-8E6D43368D9B}"/>
                    </a:ext>
                  </a:extLst>
                </p14:cNvPr>
                <p14:cNvContentPartPr/>
                <p14:nvPr/>
              </p14:nvContentPartPr>
              <p14:xfrm>
                <a:off x="901728" y="5517864"/>
                <a:ext cx="18000" cy="180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C519843-A470-4712-8848-8E6D43368D9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3088" y="5508864"/>
                  <a:ext cx="35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7B94E45-30AA-490B-AAF1-A6EE1DB99951}"/>
                    </a:ext>
                  </a:extLst>
                </p14:cNvPr>
                <p14:cNvContentPartPr/>
                <p14:nvPr/>
              </p14:nvContentPartPr>
              <p14:xfrm>
                <a:off x="937728" y="5504184"/>
                <a:ext cx="78480" cy="244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7B94E45-30AA-490B-AAF1-A6EE1DB9995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9088" y="5495544"/>
                  <a:ext cx="961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BE61A4EE-C668-489E-96DA-1661DAD30AB9}"/>
              </a:ext>
            </a:extLst>
          </p:cNvPr>
          <p:cNvGrpSpPr/>
          <p:nvPr/>
        </p:nvGrpSpPr>
        <p:grpSpPr>
          <a:xfrm>
            <a:off x="1207728" y="3990744"/>
            <a:ext cx="1045800" cy="1578600"/>
            <a:chOff x="1207728" y="3990744"/>
            <a:chExt cx="1045800" cy="15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0C9C66C-8A1E-4655-A248-650482F2F837}"/>
                    </a:ext>
                  </a:extLst>
                </p14:cNvPr>
                <p14:cNvContentPartPr/>
                <p14:nvPr/>
              </p14:nvContentPartPr>
              <p14:xfrm>
                <a:off x="1621008" y="3990744"/>
                <a:ext cx="25920" cy="52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0C9C66C-8A1E-4655-A248-650482F2F83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12008" y="3981744"/>
                  <a:ext cx="43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0EC6601-FD34-4772-8D5B-558D036A8758}"/>
                    </a:ext>
                  </a:extLst>
                </p14:cNvPr>
                <p14:cNvContentPartPr/>
                <p14:nvPr/>
              </p14:nvContentPartPr>
              <p14:xfrm>
                <a:off x="1462968" y="4055184"/>
                <a:ext cx="153000" cy="35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0EC6601-FD34-4772-8D5B-558D036A87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453968" y="4046184"/>
                  <a:ext cx="170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1C6A422-E71D-4D7A-9D10-BBD59BB31F4F}"/>
                    </a:ext>
                  </a:extLst>
                </p14:cNvPr>
                <p14:cNvContentPartPr/>
                <p14:nvPr/>
              </p14:nvContentPartPr>
              <p14:xfrm>
                <a:off x="1650528" y="4095504"/>
                <a:ext cx="169560" cy="28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1C6A422-E71D-4D7A-9D10-BBD59BB31F4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41528" y="4086864"/>
                  <a:ext cx="187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B5F9B6-CAFD-4DEE-83F5-E244736C14CE}"/>
                    </a:ext>
                  </a:extLst>
                </p14:cNvPr>
                <p14:cNvContentPartPr/>
                <p14:nvPr/>
              </p14:nvContentPartPr>
              <p14:xfrm>
                <a:off x="1428408" y="4424184"/>
                <a:ext cx="37440" cy="69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B5F9B6-CAFD-4DEE-83F5-E244736C14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419408" y="4415544"/>
                  <a:ext cx="55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4C52AE4-EED6-445B-AD0D-A2D2217697A2}"/>
                    </a:ext>
                  </a:extLst>
                </p14:cNvPr>
                <p14:cNvContentPartPr/>
                <p14:nvPr/>
              </p14:nvContentPartPr>
              <p14:xfrm>
                <a:off x="1259568" y="4480344"/>
                <a:ext cx="181800" cy="272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4C52AE4-EED6-445B-AD0D-A2D2217697A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250928" y="4471704"/>
                  <a:ext cx="199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B621725-BBBB-46CF-9369-3CFF6A058F84}"/>
                    </a:ext>
                  </a:extLst>
                </p14:cNvPr>
                <p14:cNvContentPartPr/>
                <p14:nvPr/>
              </p14:nvContentPartPr>
              <p14:xfrm>
                <a:off x="1231848" y="4774104"/>
                <a:ext cx="26280" cy="41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B621725-BBBB-46CF-9369-3CFF6A058F8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23208" y="4765104"/>
                  <a:ext cx="43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310DE77-7C9E-4CE4-99E0-FD1B40A6AE1B}"/>
                    </a:ext>
                  </a:extLst>
                </p14:cNvPr>
                <p14:cNvContentPartPr/>
                <p14:nvPr/>
              </p14:nvContentPartPr>
              <p14:xfrm>
                <a:off x="1494648" y="4495824"/>
                <a:ext cx="78840" cy="235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310DE77-7C9E-4CE4-99E0-FD1B40A6AE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86008" y="4487184"/>
                  <a:ext cx="96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7D7C3C-BFFD-4669-8453-F22C20AE9D85}"/>
                    </a:ext>
                  </a:extLst>
                </p14:cNvPr>
                <p14:cNvContentPartPr/>
                <p14:nvPr/>
              </p14:nvContentPartPr>
              <p14:xfrm>
                <a:off x="1551888" y="4753224"/>
                <a:ext cx="27720" cy="33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7D7C3C-BFFD-4669-8453-F22C20AE9D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43248" y="4744584"/>
                  <a:ext cx="4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6C68012-C64D-4DCF-983E-0CB87F0C36E0}"/>
                    </a:ext>
                  </a:extLst>
                </p14:cNvPr>
                <p14:cNvContentPartPr/>
                <p14:nvPr/>
              </p14:nvContentPartPr>
              <p14:xfrm>
                <a:off x="1824768" y="4415184"/>
                <a:ext cx="30960" cy="72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6C68012-C64D-4DCF-983E-0CB87F0C36E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15768" y="4406184"/>
                  <a:ext cx="48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6D3B6DD-F86E-471F-84F3-E05570407580}"/>
                    </a:ext>
                  </a:extLst>
                </p14:cNvPr>
                <p14:cNvContentPartPr/>
                <p14:nvPr/>
              </p14:nvContentPartPr>
              <p14:xfrm>
                <a:off x="1780848" y="4470264"/>
                <a:ext cx="78120" cy="320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6D3B6DD-F86E-471F-84F3-E055704075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72208" y="4461624"/>
                  <a:ext cx="95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84F2A9C-3F70-49C6-8D60-15A6B485129A}"/>
                    </a:ext>
                  </a:extLst>
                </p14:cNvPr>
                <p14:cNvContentPartPr/>
                <p14:nvPr/>
              </p14:nvContentPartPr>
              <p14:xfrm>
                <a:off x="1762488" y="4778064"/>
                <a:ext cx="32040" cy="62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84F2A9C-3F70-49C6-8D60-15A6B485129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53488" y="4769424"/>
                  <a:ext cx="49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E6DEB07-2B74-4DDB-BBDB-D6453A2C1F45}"/>
                    </a:ext>
                  </a:extLst>
                </p14:cNvPr>
                <p14:cNvContentPartPr/>
                <p14:nvPr/>
              </p14:nvContentPartPr>
              <p14:xfrm>
                <a:off x="1862928" y="4484304"/>
                <a:ext cx="131400" cy="230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E6DEB07-2B74-4DDB-BBDB-D6453A2C1F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54288" y="4475664"/>
                  <a:ext cx="149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A60FF0A-69D7-4CB9-8642-D24EFCB0290C}"/>
                    </a:ext>
                  </a:extLst>
                </p14:cNvPr>
                <p14:cNvContentPartPr/>
                <p14:nvPr/>
              </p14:nvContentPartPr>
              <p14:xfrm>
                <a:off x="1982088" y="4741704"/>
                <a:ext cx="33480" cy="55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A60FF0A-69D7-4CB9-8642-D24EFCB0290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973088" y="4732704"/>
                  <a:ext cx="51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C18E481-084B-4364-BBC1-2048A1D5DFD1}"/>
                    </a:ext>
                  </a:extLst>
                </p14:cNvPr>
                <p14:cNvContentPartPr/>
                <p14:nvPr/>
              </p14:nvContentPartPr>
              <p14:xfrm>
                <a:off x="1237248" y="4873824"/>
                <a:ext cx="12600" cy="207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C18E481-084B-4364-BBC1-2048A1D5DFD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28248" y="4865184"/>
                  <a:ext cx="30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36C6703-4BA5-42CE-AA23-CAFFCA68E9EF}"/>
                    </a:ext>
                  </a:extLst>
                </p14:cNvPr>
                <p14:cNvContentPartPr/>
                <p14:nvPr/>
              </p14:nvContentPartPr>
              <p14:xfrm>
                <a:off x="1250928" y="4857264"/>
                <a:ext cx="109080" cy="279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36C6703-4BA5-42CE-AA23-CAFFCA68E9E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42288" y="4848624"/>
                  <a:ext cx="126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319FAE0-A52D-4863-A773-822EECD82244}"/>
                    </a:ext>
                  </a:extLst>
                </p14:cNvPr>
                <p14:cNvContentPartPr/>
                <p14:nvPr/>
              </p14:nvContentPartPr>
              <p14:xfrm>
                <a:off x="1511928" y="4845024"/>
                <a:ext cx="23760" cy="191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319FAE0-A52D-4863-A773-822EECD8224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03288" y="4836384"/>
                  <a:ext cx="4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F6C6A5-7D15-489E-8144-801BAA8154C7}"/>
                    </a:ext>
                  </a:extLst>
                </p14:cNvPr>
                <p14:cNvContentPartPr/>
                <p14:nvPr/>
              </p14:nvContentPartPr>
              <p14:xfrm>
                <a:off x="1525968" y="4814064"/>
                <a:ext cx="93600" cy="225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F6C6A5-7D15-489E-8144-801BAA8154C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16968" y="4805064"/>
                  <a:ext cx="111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230333-B609-4D26-A516-7C0023E9A880}"/>
                    </a:ext>
                  </a:extLst>
                </p14:cNvPr>
                <p14:cNvContentPartPr/>
                <p14:nvPr/>
              </p14:nvContentPartPr>
              <p14:xfrm>
                <a:off x="1702728" y="4867704"/>
                <a:ext cx="110160" cy="228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230333-B609-4D26-A516-7C0023E9A8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94088" y="4858704"/>
                  <a:ext cx="127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DC0CD80-4548-4D01-A874-03263F68ACF8}"/>
                    </a:ext>
                  </a:extLst>
                </p14:cNvPr>
                <p14:cNvContentPartPr/>
                <p14:nvPr/>
              </p14:nvContentPartPr>
              <p14:xfrm>
                <a:off x="1968048" y="4823424"/>
                <a:ext cx="50400" cy="229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DC0CD80-4548-4D01-A874-03263F68AC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59408" y="4814424"/>
                  <a:ext cx="68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82F3F07-FE1B-48C3-804B-ABD56A7F0002}"/>
                    </a:ext>
                  </a:extLst>
                </p14:cNvPr>
                <p14:cNvContentPartPr/>
                <p14:nvPr/>
              </p14:nvContentPartPr>
              <p14:xfrm>
                <a:off x="1993968" y="4848984"/>
                <a:ext cx="131760" cy="30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82F3F07-FE1B-48C3-804B-ABD56A7F000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85328" y="4839984"/>
                  <a:ext cx="149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89CE08B-B0E0-4E0F-A999-98B558F49CCF}"/>
                    </a:ext>
                  </a:extLst>
                </p14:cNvPr>
                <p14:cNvContentPartPr/>
                <p14:nvPr/>
              </p14:nvContentPartPr>
              <p14:xfrm>
                <a:off x="1207728" y="5170824"/>
                <a:ext cx="28080" cy="398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89CE08B-B0E0-4E0F-A999-98B558F49CC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99088" y="5162184"/>
                  <a:ext cx="457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78D581-52B1-464D-91A1-831E4FFD964A}"/>
                    </a:ext>
                  </a:extLst>
                </p14:cNvPr>
                <p14:cNvContentPartPr/>
                <p14:nvPr/>
              </p14:nvContentPartPr>
              <p14:xfrm>
                <a:off x="1237248" y="5269464"/>
                <a:ext cx="76320" cy="239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78D581-52B1-464D-91A1-831E4FFD96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28248" y="5260464"/>
                  <a:ext cx="93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51EBBC4-369D-403F-93CD-F67E35FD2F8D}"/>
                    </a:ext>
                  </a:extLst>
                </p14:cNvPr>
                <p14:cNvContentPartPr/>
                <p14:nvPr/>
              </p14:nvContentPartPr>
              <p14:xfrm>
                <a:off x="1356408" y="5194224"/>
                <a:ext cx="5400" cy="345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51EBBC4-369D-403F-93CD-F67E35FD2F8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347768" y="5185224"/>
                  <a:ext cx="23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47AE233-7AC7-4683-B5CF-1D79951DA288}"/>
                    </a:ext>
                  </a:extLst>
                </p14:cNvPr>
                <p14:cNvContentPartPr/>
                <p14:nvPr/>
              </p14:nvContentPartPr>
              <p14:xfrm>
                <a:off x="1394568" y="5215824"/>
                <a:ext cx="60840" cy="273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47AE233-7AC7-4683-B5CF-1D79951DA28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85568" y="5207184"/>
                  <a:ext cx="78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6BDD18D-2864-4614-8E3F-AA1ADF0ACB66}"/>
                    </a:ext>
                  </a:extLst>
                </p14:cNvPr>
                <p14:cNvContentPartPr/>
                <p14:nvPr/>
              </p14:nvContentPartPr>
              <p14:xfrm>
                <a:off x="1480968" y="5120424"/>
                <a:ext cx="19440" cy="37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6BDD18D-2864-4614-8E3F-AA1ADF0ACB6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71968" y="5111424"/>
                  <a:ext cx="370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2DE7747-C695-4AB6-AE5B-13A76ED1E7FC}"/>
                    </a:ext>
                  </a:extLst>
                </p14:cNvPr>
                <p14:cNvContentPartPr/>
                <p14:nvPr/>
              </p14:nvContentPartPr>
              <p14:xfrm>
                <a:off x="1510128" y="5183424"/>
                <a:ext cx="29880" cy="232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2DE7747-C695-4AB6-AE5B-13A76ED1E7F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01488" y="5174424"/>
                  <a:ext cx="47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563D3D1-99AE-4791-984D-E2E11BFF0154}"/>
                    </a:ext>
                  </a:extLst>
                </p14:cNvPr>
                <p14:cNvContentPartPr/>
                <p14:nvPr/>
              </p14:nvContentPartPr>
              <p14:xfrm>
                <a:off x="1596528" y="5070744"/>
                <a:ext cx="84960" cy="428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563D3D1-99AE-4791-984D-E2E11BFF015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87888" y="5061744"/>
                  <a:ext cx="1026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47434E-6562-466B-BDD0-FD77B71F3548}"/>
                    </a:ext>
                  </a:extLst>
                </p14:cNvPr>
                <p14:cNvContentPartPr/>
                <p14:nvPr/>
              </p14:nvContentPartPr>
              <p14:xfrm>
                <a:off x="1684728" y="5159304"/>
                <a:ext cx="24480" cy="316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47434E-6562-466B-BDD0-FD77B71F354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76088" y="5150304"/>
                  <a:ext cx="42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F43694-952D-4626-A1C8-7DF0AC3C009D}"/>
                    </a:ext>
                  </a:extLst>
                </p14:cNvPr>
                <p14:cNvContentPartPr/>
                <p14:nvPr/>
              </p14:nvContentPartPr>
              <p14:xfrm>
                <a:off x="1716048" y="5066784"/>
                <a:ext cx="138960" cy="412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F43694-952D-4626-A1C8-7DF0AC3C009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707048" y="5057784"/>
                  <a:ext cx="1566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074800C-45BA-45D5-9A3F-34A7EBD843A6}"/>
                    </a:ext>
                  </a:extLst>
                </p14:cNvPr>
                <p14:cNvContentPartPr/>
                <p14:nvPr/>
              </p14:nvContentPartPr>
              <p14:xfrm>
                <a:off x="1857528" y="5129784"/>
                <a:ext cx="88560" cy="340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074800C-45BA-45D5-9A3F-34A7EBD843A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48888" y="5120784"/>
                  <a:ext cx="106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9E772AD-0DE0-4324-A9C6-BED030896EF1}"/>
                    </a:ext>
                  </a:extLst>
                </p14:cNvPr>
                <p14:cNvContentPartPr/>
                <p14:nvPr/>
              </p14:nvContentPartPr>
              <p14:xfrm>
                <a:off x="1980288" y="5125824"/>
                <a:ext cx="19440" cy="337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9E772AD-0DE0-4324-A9C6-BED030896EF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71288" y="5116824"/>
                  <a:ext cx="370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3F1E55E-FCE2-4E90-AE74-7CA1DE24E8AB}"/>
                    </a:ext>
                  </a:extLst>
                </p14:cNvPr>
                <p14:cNvContentPartPr/>
                <p14:nvPr/>
              </p14:nvContentPartPr>
              <p14:xfrm>
                <a:off x="1997568" y="5163984"/>
                <a:ext cx="117720" cy="28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3F1E55E-FCE2-4E90-AE74-7CA1DE24E8A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988568" y="5154984"/>
                  <a:ext cx="135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FA1B1D-1C37-4030-ABBE-1C232CA46FB5}"/>
                    </a:ext>
                  </a:extLst>
                </p14:cNvPr>
                <p14:cNvContentPartPr/>
                <p14:nvPr/>
              </p14:nvContentPartPr>
              <p14:xfrm>
                <a:off x="2099808" y="5152824"/>
                <a:ext cx="153720" cy="344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FA1B1D-1C37-4030-ABBE-1C232CA46FB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090808" y="5144184"/>
                  <a:ext cx="171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C47F22-22A6-4CDF-965F-E458FF79C294}"/>
                    </a:ext>
                  </a:extLst>
                </p14:cNvPr>
                <p14:cNvContentPartPr/>
                <p14:nvPr/>
              </p14:nvContentPartPr>
              <p14:xfrm>
                <a:off x="1213128" y="5139144"/>
                <a:ext cx="21240" cy="33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C47F22-22A6-4CDF-965F-E458FF79C29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04488" y="5130144"/>
                  <a:ext cx="38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491FF9C-B2D9-45A3-8E50-CC519FB0DB5A}"/>
                    </a:ext>
                  </a:extLst>
                </p14:cNvPr>
                <p14:cNvContentPartPr/>
                <p14:nvPr/>
              </p14:nvContentPartPr>
              <p14:xfrm>
                <a:off x="1351368" y="5144544"/>
                <a:ext cx="31320" cy="32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491FF9C-B2D9-45A3-8E50-CC519FB0DB5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42728" y="5135544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C10F226-5EE1-4A75-A3BD-6FFDE09F2570}"/>
                    </a:ext>
                  </a:extLst>
                </p14:cNvPr>
                <p14:cNvContentPartPr/>
                <p14:nvPr/>
              </p14:nvContentPartPr>
              <p14:xfrm>
                <a:off x="1498248" y="5094864"/>
                <a:ext cx="11160" cy="27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C10F226-5EE1-4A75-A3BD-6FFDE09F257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489608" y="5085864"/>
                  <a:ext cx="2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EB4A286-74F1-483C-BCB7-052BFD1C91C5}"/>
                    </a:ext>
                  </a:extLst>
                </p14:cNvPr>
                <p14:cNvContentPartPr/>
                <p14:nvPr/>
              </p14:nvContentPartPr>
              <p14:xfrm>
                <a:off x="1600128" y="5066064"/>
                <a:ext cx="12600" cy="21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EB4A286-74F1-483C-BCB7-052BFD1C91C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591128" y="5057064"/>
                  <a:ext cx="30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4CF592C-0C63-4320-AA1A-9685D01EB6CB}"/>
                    </a:ext>
                  </a:extLst>
                </p14:cNvPr>
                <p14:cNvContentPartPr/>
                <p14:nvPr/>
              </p14:nvContentPartPr>
              <p14:xfrm>
                <a:off x="1687608" y="5075424"/>
                <a:ext cx="25200" cy="31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4CF592C-0C63-4320-AA1A-9685D01EB6C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78968" y="5066424"/>
                  <a:ext cx="42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C01025-8634-4470-9478-E88398614743}"/>
                    </a:ext>
                  </a:extLst>
                </p14:cNvPr>
                <p14:cNvContentPartPr/>
                <p14:nvPr/>
              </p14:nvContentPartPr>
              <p14:xfrm>
                <a:off x="1819728" y="5052024"/>
                <a:ext cx="42120" cy="41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C01025-8634-4470-9478-E883986147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10728" y="5043024"/>
                  <a:ext cx="59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CF46437-A44A-4B96-9BCE-8BAFFAE52531}"/>
                    </a:ext>
                  </a:extLst>
                </p14:cNvPr>
                <p14:cNvContentPartPr/>
                <p14:nvPr/>
              </p14:nvContentPartPr>
              <p14:xfrm>
                <a:off x="1952568" y="5071464"/>
                <a:ext cx="36360" cy="42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CF46437-A44A-4B96-9BCE-8BAFFAE5253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43928" y="5062824"/>
                  <a:ext cx="54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785D7D0-FFB9-4452-898F-A638FBB4ADF9}"/>
                    </a:ext>
                  </a:extLst>
                </p14:cNvPr>
                <p14:cNvContentPartPr/>
                <p14:nvPr/>
              </p14:nvContentPartPr>
              <p14:xfrm>
                <a:off x="2087568" y="5106384"/>
                <a:ext cx="39600" cy="39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785D7D0-FFB9-4452-898F-A638FBB4ADF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078928" y="5097384"/>
                  <a:ext cx="5724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A1C5E08-CAC0-4B3B-885F-5335973BB1BF}"/>
                  </a:ext>
                </a:extLst>
              </p14:cNvPr>
              <p14:cNvContentPartPr/>
              <p14:nvPr/>
            </p14:nvContentPartPr>
            <p14:xfrm>
              <a:off x="463248" y="5899464"/>
              <a:ext cx="24480" cy="414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A1C5E08-CAC0-4B3B-885F-5335973BB1B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54248" y="5890464"/>
                <a:ext cx="42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A95FDA72-760C-4D05-A849-F1B6BBAAD155}"/>
                  </a:ext>
                </a:extLst>
              </p14:cNvPr>
              <p14:cNvContentPartPr/>
              <p14:nvPr/>
            </p14:nvContentPartPr>
            <p14:xfrm>
              <a:off x="447408" y="6061104"/>
              <a:ext cx="31320" cy="1684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A95FDA72-760C-4D05-A849-F1B6BBAAD15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38768" y="6052464"/>
                <a:ext cx="489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4491A72-AF03-4A79-9C56-2CBBCF7D53D2}"/>
                  </a:ext>
                </a:extLst>
              </p14:cNvPr>
              <p14:cNvContentPartPr/>
              <p14:nvPr/>
            </p14:nvContentPartPr>
            <p14:xfrm>
              <a:off x="948168" y="5845104"/>
              <a:ext cx="26640" cy="406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4491A72-AF03-4A79-9C56-2CBBCF7D53D2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39528" y="5836104"/>
                <a:ext cx="442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E3ADFD1B-5685-4621-AE87-8D53127AEAD6}"/>
                  </a:ext>
                </a:extLst>
              </p14:cNvPr>
              <p14:cNvContentPartPr/>
              <p14:nvPr/>
            </p14:nvContentPartPr>
            <p14:xfrm>
              <a:off x="943488" y="6006024"/>
              <a:ext cx="31320" cy="155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E3ADFD1B-5685-4621-AE87-8D53127AEAD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34488" y="5997024"/>
                <a:ext cx="48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50F1F1B-8CFE-4033-9829-238D1EA3C6C3}"/>
                  </a:ext>
                </a:extLst>
              </p14:cNvPr>
              <p14:cNvContentPartPr/>
              <p14:nvPr/>
            </p14:nvContentPartPr>
            <p14:xfrm>
              <a:off x="9061128" y="2862144"/>
              <a:ext cx="95400" cy="1972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50F1F1B-8CFE-4033-9829-238D1EA3C6C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052488" y="2853144"/>
                <a:ext cx="11304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859FFC7-9DF3-4DDD-85E8-BDF3DBB01B46}"/>
              </a:ext>
            </a:extLst>
          </p:cNvPr>
          <p:cNvGrpSpPr/>
          <p:nvPr/>
        </p:nvGrpSpPr>
        <p:grpSpPr>
          <a:xfrm>
            <a:off x="5543208" y="3689784"/>
            <a:ext cx="290520" cy="149760"/>
            <a:chOff x="5543208" y="3689784"/>
            <a:chExt cx="29052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562BA8-85D2-4A56-91A0-69E227454501}"/>
                    </a:ext>
                  </a:extLst>
                </p14:cNvPr>
                <p14:cNvContentPartPr/>
                <p14:nvPr/>
              </p14:nvContentPartPr>
              <p14:xfrm>
                <a:off x="5719608" y="3716784"/>
                <a:ext cx="19440" cy="78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562BA8-85D2-4A56-91A0-69E22745450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10608" y="3708144"/>
                  <a:ext cx="37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7E1587C-239A-4124-B822-FD0268699854}"/>
                    </a:ext>
                  </a:extLst>
                </p14:cNvPr>
                <p14:cNvContentPartPr/>
                <p14:nvPr/>
              </p14:nvContentPartPr>
              <p14:xfrm>
                <a:off x="5677848" y="3756744"/>
                <a:ext cx="86760" cy="3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7E1587C-239A-4124-B822-FD026869985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669208" y="3748104"/>
                  <a:ext cx="104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8F7E8B-CD06-4006-A1BF-023C9BF81E0C}"/>
                    </a:ext>
                  </a:extLst>
                </p14:cNvPr>
                <p14:cNvContentPartPr/>
                <p14:nvPr/>
              </p14:nvContentPartPr>
              <p14:xfrm>
                <a:off x="5807808" y="3689784"/>
                <a:ext cx="25920" cy="139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8F7E8B-CD06-4006-A1BF-023C9BF81E0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99168" y="3680784"/>
                  <a:ext cx="43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1113DC-E0BE-4966-9E5A-B837E8345576}"/>
                    </a:ext>
                  </a:extLst>
                </p14:cNvPr>
                <p14:cNvContentPartPr/>
                <p14:nvPr/>
              </p14:nvContentPartPr>
              <p14:xfrm>
                <a:off x="5543208" y="3692664"/>
                <a:ext cx="107640" cy="146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1113DC-E0BE-4966-9E5A-B837E834557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534208" y="3684024"/>
                  <a:ext cx="1252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07D3B63-D17A-42DF-AE80-69618F1F23D2}"/>
                  </a:ext>
                </a:extLst>
              </p14:cNvPr>
              <p14:cNvContentPartPr/>
              <p14:nvPr/>
            </p14:nvContentPartPr>
            <p14:xfrm>
              <a:off x="8821008" y="2423664"/>
              <a:ext cx="129960" cy="2080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07D3B63-D17A-42DF-AE80-69618F1F23D2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812368" y="2415024"/>
                <a:ext cx="14760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633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1130-11BB-4861-98F6-985E221F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binary tree has logarithmic height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2B869-5C14-4959-8CF1-11FEEB5B44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232" y="1825625"/>
                <a:ext cx="11048568" cy="4351338"/>
              </a:xfrm>
            </p:spPr>
            <p:txBody>
              <a:bodyPr/>
              <a:lstStyle/>
              <a:p>
                <a:r>
                  <a:rPr lang="en-US" dirty="0"/>
                  <a:t>Theorem: If a complete binary tree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nodes, its height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2B869-5C14-4959-8CF1-11FEEB5B4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232" y="1825625"/>
                <a:ext cx="11048568" cy="4351338"/>
              </a:xfrm>
              <a:blipFill>
                <a:blip r:embed="rId2"/>
                <a:stretch>
                  <a:fillRect l="-99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F1A5CD6-979A-4DCE-8D03-355DDB72F369}"/>
                  </a:ext>
                </a:extLst>
              </p14:cNvPr>
              <p14:cNvContentPartPr/>
              <p14:nvPr/>
            </p14:nvContentPartPr>
            <p14:xfrm>
              <a:off x="1638288" y="3002184"/>
              <a:ext cx="174960" cy="226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F1A5CD6-979A-4DCE-8D03-355DDB72F3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9288" y="2993544"/>
                <a:ext cx="19260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EDA5E004-4832-4B85-B17D-C75D24E3138A}"/>
              </a:ext>
            </a:extLst>
          </p:cNvPr>
          <p:cNvGrpSpPr/>
          <p:nvPr/>
        </p:nvGrpSpPr>
        <p:grpSpPr>
          <a:xfrm>
            <a:off x="2092608" y="3007224"/>
            <a:ext cx="148680" cy="255960"/>
            <a:chOff x="2092608" y="3007224"/>
            <a:chExt cx="1486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BCC14B-586A-4ACB-B0C8-A01CB6790943}"/>
                    </a:ext>
                  </a:extLst>
                </p14:cNvPr>
                <p14:cNvContentPartPr/>
                <p14:nvPr/>
              </p14:nvContentPartPr>
              <p14:xfrm>
                <a:off x="2111688" y="3112704"/>
                <a:ext cx="39600" cy="14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BCC14B-586A-4ACB-B0C8-A01CB67909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02688" y="3104064"/>
                  <a:ext cx="57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858FD7D-81CF-41F1-9451-0BB7246D5FEF}"/>
                    </a:ext>
                  </a:extLst>
                </p14:cNvPr>
                <p14:cNvContentPartPr/>
                <p14:nvPr/>
              </p14:nvContentPartPr>
              <p14:xfrm>
                <a:off x="2092608" y="3007224"/>
                <a:ext cx="26280" cy="25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858FD7D-81CF-41F1-9451-0BB7246D5F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83608" y="2998224"/>
                  <a:ext cx="4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39284A-0E4F-468A-B069-FAA7019AB096}"/>
                    </a:ext>
                  </a:extLst>
                </p14:cNvPr>
                <p14:cNvContentPartPr/>
                <p14:nvPr/>
              </p14:nvContentPartPr>
              <p14:xfrm>
                <a:off x="2188008" y="3082824"/>
                <a:ext cx="53280" cy="18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39284A-0E4F-468A-B069-FAA7019AB0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79368" y="3074184"/>
                  <a:ext cx="7092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E86044-42F8-448B-9AEE-D025923B2B41}"/>
              </a:ext>
            </a:extLst>
          </p:cNvPr>
          <p:cNvGrpSpPr/>
          <p:nvPr/>
        </p:nvGrpSpPr>
        <p:grpSpPr>
          <a:xfrm>
            <a:off x="2525688" y="2943504"/>
            <a:ext cx="902880" cy="292320"/>
            <a:chOff x="2525688" y="2943504"/>
            <a:chExt cx="90288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E123CE-D70C-4C46-AD1C-F2E982444B67}"/>
                    </a:ext>
                  </a:extLst>
                </p14:cNvPr>
                <p14:cNvContentPartPr/>
                <p14:nvPr/>
              </p14:nvContentPartPr>
              <p14:xfrm>
                <a:off x="2525688" y="2943504"/>
                <a:ext cx="106560" cy="292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E123CE-D70C-4C46-AD1C-F2E982444B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7048" y="2934504"/>
                  <a:ext cx="124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AF276B-E580-4B30-BE2C-B7B85AA13711}"/>
                    </a:ext>
                  </a:extLst>
                </p14:cNvPr>
                <p14:cNvContentPartPr/>
                <p14:nvPr/>
              </p14:nvContentPartPr>
              <p14:xfrm>
                <a:off x="2655288" y="3081024"/>
                <a:ext cx="64800" cy="124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AF276B-E580-4B30-BE2C-B7B85AA137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46288" y="3072024"/>
                  <a:ext cx="82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A7ED61-3876-49C7-88C6-C34F413CCFF8}"/>
                    </a:ext>
                  </a:extLst>
                </p14:cNvPr>
                <p14:cNvContentPartPr/>
                <p14:nvPr/>
              </p14:nvContentPartPr>
              <p14:xfrm>
                <a:off x="2756808" y="3067704"/>
                <a:ext cx="113760" cy="10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A7ED61-3876-49C7-88C6-C34F413CCF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47808" y="3058704"/>
                  <a:ext cx="131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7A9F21-DD81-4575-9F3B-A4A1F4FB8811}"/>
                    </a:ext>
                  </a:extLst>
                </p14:cNvPr>
                <p14:cNvContentPartPr/>
                <p14:nvPr/>
              </p14:nvContentPartPr>
              <p14:xfrm>
                <a:off x="2896128" y="3064104"/>
                <a:ext cx="14724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7A9F21-DD81-4575-9F3B-A4A1F4FB88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87128" y="3055464"/>
                  <a:ext cx="164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54A0CB-2E24-4589-B12D-74D938E92653}"/>
                    </a:ext>
                  </a:extLst>
                </p14:cNvPr>
                <p14:cNvContentPartPr/>
                <p14:nvPr/>
              </p14:nvContentPartPr>
              <p14:xfrm>
                <a:off x="3031848" y="2964744"/>
                <a:ext cx="396720" cy="22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54A0CB-2E24-4589-B12D-74D938E926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3208" y="2956104"/>
                  <a:ext cx="4143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76DC95-8890-4EF9-85C8-BA97D7A9FFBB}"/>
              </a:ext>
            </a:extLst>
          </p:cNvPr>
          <p:cNvGrpSpPr/>
          <p:nvPr/>
        </p:nvGrpSpPr>
        <p:grpSpPr>
          <a:xfrm>
            <a:off x="3663648" y="2850264"/>
            <a:ext cx="1592280" cy="571320"/>
            <a:chOff x="3663648" y="2850264"/>
            <a:chExt cx="159228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D02ABA-A22E-40A5-97CA-B95B81EB6A27}"/>
                    </a:ext>
                  </a:extLst>
                </p14:cNvPr>
                <p14:cNvContentPartPr/>
                <p14:nvPr/>
              </p14:nvContentPartPr>
              <p14:xfrm>
                <a:off x="3663648" y="2883744"/>
                <a:ext cx="79560" cy="312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D02ABA-A22E-40A5-97CA-B95B81EB6A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55008" y="2875104"/>
                  <a:ext cx="97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4C2F26-7D06-4082-B738-2E0B5ADC1E5D}"/>
                    </a:ext>
                  </a:extLst>
                </p14:cNvPr>
                <p14:cNvContentPartPr/>
                <p14:nvPr/>
              </p14:nvContentPartPr>
              <p14:xfrm>
                <a:off x="3747888" y="3079944"/>
                <a:ext cx="176760" cy="341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4C2F26-7D06-4082-B738-2E0B5ADC1E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39248" y="3071304"/>
                  <a:ext cx="1944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2D1F33-B19B-4778-B164-89B9E903CA52}"/>
                    </a:ext>
                  </a:extLst>
                </p14:cNvPr>
                <p14:cNvContentPartPr/>
                <p14:nvPr/>
              </p14:nvContentPartPr>
              <p14:xfrm>
                <a:off x="4091688" y="3099024"/>
                <a:ext cx="128160" cy="124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2D1F33-B19B-4778-B164-89B9E903CA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83048" y="3090384"/>
                  <a:ext cx="145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F1B0CB-1310-4F18-AAC1-D09DFC32983D}"/>
                    </a:ext>
                  </a:extLst>
                </p14:cNvPr>
                <p14:cNvContentPartPr/>
                <p14:nvPr/>
              </p14:nvContentPartPr>
              <p14:xfrm>
                <a:off x="4235328" y="3105144"/>
                <a:ext cx="119520" cy="113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F1B0CB-1310-4F18-AAC1-D09DFC3298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6328" y="3096144"/>
                  <a:ext cx="137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3495D4-E0AB-406A-BB65-56C06CB94ECE}"/>
                    </a:ext>
                  </a:extLst>
                </p14:cNvPr>
                <p14:cNvContentPartPr/>
                <p14:nvPr/>
              </p14:nvContentPartPr>
              <p14:xfrm>
                <a:off x="4364928" y="3095424"/>
                <a:ext cx="202680" cy="11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3495D4-E0AB-406A-BB65-56C06CB94E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55928" y="3086424"/>
                  <a:ext cx="220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980F738-02EA-470B-8FB9-717FD08DD4BF}"/>
                    </a:ext>
                  </a:extLst>
                </p14:cNvPr>
                <p14:cNvContentPartPr/>
                <p14:nvPr/>
              </p14:nvContentPartPr>
              <p14:xfrm>
                <a:off x="4542768" y="2979504"/>
                <a:ext cx="416880" cy="207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980F738-02EA-470B-8FB9-717FD08DD4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33768" y="2970864"/>
                  <a:ext cx="434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71E1A2-B54D-4E9E-BDB0-725C0774DA70}"/>
                    </a:ext>
                  </a:extLst>
                </p14:cNvPr>
                <p14:cNvContentPartPr/>
                <p14:nvPr/>
              </p14:nvContentPartPr>
              <p14:xfrm>
                <a:off x="5104368" y="3076344"/>
                <a:ext cx="67320" cy="9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71E1A2-B54D-4E9E-BDB0-725C0774DA7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95368" y="3067704"/>
                  <a:ext cx="84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7BF9BC-187E-4FCE-9BD4-0C9EB7A922DB}"/>
                    </a:ext>
                  </a:extLst>
                </p14:cNvPr>
                <p14:cNvContentPartPr/>
                <p14:nvPr/>
              </p14:nvContentPartPr>
              <p14:xfrm>
                <a:off x="5161968" y="2850264"/>
                <a:ext cx="75600" cy="342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7BF9BC-187E-4FCE-9BD4-0C9EB7A922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3328" y="2841264"/>
                  <a:ext cx="93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90CCA3-151F-4759-8EC4-9CFFE1E40CBB}"/>
                    </a:ext>
                  </a:extLst>
                </p14:cNvPr>
                <p14:cNvContentPartPr/>
                <p14:nvPr/>
              </p14:nvContentPartPr>
              <p14:xfrm>
                <a:off x="5076648" y="3057624"/>
                <a:ext cx="179280" cy="2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90CCA3-151F-4759-8EC4-9CFFE1E40C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8008" y="3048624"/>
                  <a:ext cx="1969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E098B5-B20F-4D98-861F-B91EB5EB3787}"/>
              </a:ext>
            </a:extLst>
          </p:cNvPr>
          <p:cNvGrpSpPr/>
          <p:nvPr/>
        </p:nvGrpSpPr>
        <p:grpSpPr>
          <a:xfrm>
            <a:off x="5500008" y="2906064"/>
            <a:ext cx="625680" cy="290160"/>
            <a:chOff x="5500008" y="2906064"/>
            <a:chExt cx="6256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38E6376-66B4-4A75-B8D1-0A506717A85B}"/>
                    </a:ext>
                  </a:extLst>
                </p14:cNvPr>
                <p14:cNvContentPartPr/>
                <p14:nvPr/>
              </p14:nvContentPartPr>
              <p14:xfrm>
                <a:off x="5500008" y="3038184"/>
                <a:ext cx="138600" cy="14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38E6376-66B4-4A75-B8D1-0A506717A8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91008" y="3029184"/>
                  <a:ext cx="156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6EB868-8043-4BD9-8C56-50977A86D46B}"/>
                    </a:ext>
                  </a:extLst>
                </p14:cNvPr>
                <p14:cNvContentPartPr/>
                <p14:nvPr/>
              </p14:nvContentPartPr>
              <p14:xfrm>
                <a:off x="5651928" y="3084624"/>
                <a:ext cx="48960" cy="7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6EB868-8043-4BD9-8C56-50977A86D4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42928" y="3075984"/>
                  <a:ext cx="66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00C103-1C95-4EAA-ACB0-2CFCD25F9AD4}"/>
                    </a:ext>
                  </a:extLst>
                </p14:cNvPr>
                <p14:cNvContentPartPr/>
                <p14:nvPr/>
              </p14:nvContentPartPr>
              <p14:xfrm>
                <a:off x="5706288" y="2906064"/>
                <a:ext cx="419400" cy="290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00C103-1C95-4EAA-ACB0-2CFCD25F9A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97648" y="2897424"/>
                  <a:ext cx="4370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3612482-E03B-49FF-B59D-048C02748221}"/>
              </a:ext>
            </a:extLst>
          </p:cNvPr>
          <p:cNvGrpSpPr/>
          <p:nvPr/>
        </p:nvGrpSpPr>
        <p:grpSpPr>
          <a:xfrm>
            <a:off x="6467688" y="2930184"/>
            <a:ext cx="176760" cy="240120"/>
            <a:chOff x="6467688" y="2930184"/>
            <a:chExt cx="1767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D2E3FC-E550-4428-896A-61B017EEF754}"/>
                    </a:ext>
                  </a:extLst>
                </p14:cNvPr>
                <p14:cNvContentPartPr/>
                <p14:nvPr/>
              </p14:nvContentPartPr>
              <p14:xfrm>
                <a:off x="6486768" y="3055824"/>
                <a:ext cx="4320" cy="114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D2E3FC-E550-4428-896A-61B017EEF7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77768" y="3047184"/>
                  <a:ext cx="2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DE7292E-8CFB-475F-A879-BB68ACCC4248}"/>
                    </a:ext>
                  </a:extLst>
                </p14:cNvPr>
                <p14:cNvContentPartPr/>
                <p14:nvPr/>
              </p14:nvContentPartPr>
              <p14:xfrm>
                <a:off x="6467688" y="2930184"/>
                <a:ext cx="9000" cy="2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DE7292E-8CFB-475F-A879-BB68ACCC424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58688" y="2921184"/>
                  <a:ext cx="2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53D3E1-F514-4BE9-A36A-8A70429288BF}"/>
                    </a:ext>
                  </a:extLst>
                </p14:cNvPr>
                <p14:cNvContentPartPr/>
                <p14:nvPr/>
              </p14:nvContentPartPr>
              <p14:xfrm>
                <a:off x="6511608" y="3015504"/>
                <a:ext cx="132840" cy="11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53D3E1-F514-4BE9-A36A-8A70429288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02608" y="3006864"/>
                  <a:ext cx="1504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89683B1-2F32-4840-9723-0AA53E1F640D}"/>
              </a:ext>
            </a:extLst>
          </p:cNvPr>
          <p:cNvGrpSpPr/>
          <p:nvPr/>
        </p:nvGrpSpPr>
        <p:grpSpPr>
          <a:xfrm>
            <a:off x="6936048" y="2765304"/>
            <a:ext cx="2548800" cy="564120"/>
            <a:chOff x="6936048" y="2765304"/>
            <a:chExt cx="25488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52101B-7C03-41FA-8851-47EBC2E5D52A}"/>
                    </a:ext>
                  </a:extLst>
                </p14:cNvPr>
                <p14:cNvContentPartPr/>
                <p14:nvPr/>
              </p14:nvContentPartPr>
              <p14:xfrm>
                <a:off x="6936048" y="3027744"/>
                <a:ext cx="72720" cy="30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52101B-7C03-41FA-8851-47EBC2E5D52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27048" y="3019104"/>
                  <a:ext cx="90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E0EBB7-F22D-4517-A722-0CCED88DA47E}"/>
                    </a:ext>
                  </a:extLst>
                </p14:cNvPr>
                <p14:cNvContentPartPr/>
                <p14:nvPr/>
              </p14:nvContentPartPr>
              <p14:xfrm>
                <a:off x="7025688" y="2998584"/>
                <a:ext cx="129960" cy="171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E0EBB7-F22D-4517-A722-0CCED88DA4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17048" y="2989584"/>
                  <a:ext cx="147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22613C4-5FBF-4FD6-BF98-9251E2D3BA10}"/>
                    </a:ext>
                  </a:extLst>
                </p14:cNvPr>
                <p14:cNvContentPartPr/>
                <p14:nvPr/>
              </p14:nvContentPartPr>
              <p14:xfrm>
                <a:off x="7151328" y="2967984"/>
                <a:ext cx="97560" cy="15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22613C4-5FBF-4FD6-BF98-9251E2D3BA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42688" y="2959344"/>
                  <a:ext cx="115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253A35-174F-450A-A2D7-8EAE6704047F}"/>
                    </a:ext>
                  </a:extLst>
                </p14:cNvPr>
                <p14:cNvContentPartPr/>
                <p14:nvPr/>
              </p14:nvContentPartPr>
              <p14:xfrm>
                <a:off x="7264728" y="2790864"/>
                <a:ext cx="86760" cy="34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253A35-174F-450A-A2D7-8EAE670404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55728" y="2781864"/>
                  <a:ext cx="1044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6D41BD-818C-4CFF-B073-B009AB630D42}"/>
                    </a:ext>
                  </a:extLst>
                </p14:cNvPr>
                <p14:cNvContentPartPr/>
                <p14:nvPr/>
              </p14:nvContentPartPr>
              <p14:xfrm>
                <a:off x="7169328" y="2997504"/>
                <a:ext cx="143640" cy="47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6D41BD-818C-4CFF-B073-B009AB630D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60328" y="2988504"/>
                  <a:ext cx="161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A1C4F3-1099-42FE-816B-909B7DE1BC3D}"/>
                    </a:ext>
                  </a:extLst>
                </p14:cNvPr>
                <p14:cNvContentPartPr/>
                <p14:nvPr/>
              </p14:nvContentPartPr>
              <p14:xfrm>
                <a:off x="7340328" y="2967984"/>
                <a:ext cx="160920" cy="17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A1C4F3-1099-42FE-816B-909B7DE1BC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31328" y="2958984"/>
                  <a:ext cx="178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BF6B79-F198-4B17-8701-B36C32FD810B}"/>
                    </a:ext>
                  </a:extLst>
                </p14:cNvPr>
                <p14:cNvContentPartPr/>
                <p14:nvPr/>
              </p14:nvContentPartPr>
              <p14:xfrm>
                <a:off x="7472808" y="2847024"/>
                <a:ext cx="164880" cy="294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BF6B79-F198-4B17-8701-B36C32FD81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64168" y="2838384"/>
                  <a:ext cx="182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D64194-3869-43C5-93B3-BEB1175F4F0E}"/>
                    </a:ext>
                  </a:extLst>
                </p14:cNvPr>
                <p14:cNvContentPartPr/>
                <p14:nvPr/>
              </p14:nvContentPartPr>
              <p14:xfrm>
                <a:off x="7554528" y="3004344"/>
                <a:ext cx="14904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D64194-3869-43C5-93B3-BEB1175F4F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45528" y="2995344"/>
                  <a:ext cx="166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713DF64-1A11-48DE-8F81-3618E3534473}"/>
                    </a:ext>
                  </a:extLst>
                </p14:cNvPr>
                <p14:cNvContentPartPr/>
                <p14:nvPr/>
              </p14:nvContentPartPr>
              <p14:xfrm>
                <a:off x="7896528" y="2843064"/>
                <a:ext cx="21240" cy="28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713DF64-1A11-48DE-8F81-3618E35344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7888" y="2834064"/>
                  <a:ext cx="38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600CAC-E264-4F04-95FD-3B050DC4DB96}"/>
                    </a:ext>
                  </a:extLst>
                </p14:cNvPr>
                <p14:cNvContentPartPr/>
                <p14:nvPr/>
              </p14:nvContentPartPr>
              <p14:xfrm>
                <a:off x="7846488" y="2989224"/>
                <a:ext cx="130680" cy="31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600CAC-E264-4F04-95FD-3B050DC4DB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37848" y="2980224"/>
                  <a:ext cx="148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3CD582-8EA6-4212-AA37-7E8EBECF140B}"/>
                    </a:ext>
                  </a:extLst>
                </p14:cNvPr>
                <p14:cNvContentPartPr/>
                <p14:nvPr/>
              </p14:nvContentPartPr>
              <p14:xfrm>
                <a:off x="7971048" y="2963664"/>
                <a:ext cx="471960" cy="14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3CD582-8EA6-4212-AA37-7E8EBECF14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62048" y="2954664"/>
                  <a:ext cx="489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EDDBD5-CE7C-4F51-ABCE-CCDDD80E36B5}"/>
                    </a:ext>
                  </a:extLst>
                </p14:cNvPr>
                <p14:cNvContentPartPr/>
                <p14:nvPr/>
              </p14:nvContentPartPr>
              <p14:xfrm>
                <a:off x="8584128" y="2990664"/>
                <a:ext cx="72000" cy="90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EDDBD5-CE7C-4F51-ABCE-CCDDD80E36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75488" y="2981664"/>
                  <a:ext cx="89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A915B9E-34EC-4F8C-A336-2B3B8699B752}"/>
                    </a:ext>
                  </a:extLst>
                </p14:cNvPr>
                <p14:cNvContentPartPr/>
                <p14:nvPr/>
              </p14:nvContentPartPr>
              <p14:xfrm>
                <a:off x="8686008" y="2765304"/>
                <a:ext cx="59400" cy="302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A915B9E-34EC-4F8C-A336-2B3B8699B7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77008" y="2756664"/>
                  <a:ext cx="77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69834A-5676-47DE-B053-C84DE6C43CBD}"/>
                    </a:ext>
                  </a:extLst>
                </p14:cNvPr>
                <p14:cNvContentPartPr/>
                <p14:nvPr/>
              </p14:nvContentPartPr>
              <p14:xfrm>
                <a:off x="8641368" y="2954304"/>
                <a:ext cx="127800" cy="27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69834A-5676-47DE-B053-C84DE6C43C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32368" y="2945664"/>
                  <a:ext cx="145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74809F-E289-4D72-AD2E-D41ADE91B03F}"/>
                    </a:ext>
                  </a:extLst>
                </p14:cNvPr>
                <p14:cNvContentPartPr/>
                <p14:nvPr/>
              </p14:nvContentPartPr>
              <p14:xfrm>
                <a:off x="8918568" y="2939184"/>
                <a:ext cx="96480" cy="159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74809F-E289-4D72-AD2E-D41ADE91B0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09568" y="2930544"/>
                  <a:ext cx="114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FD07B4-9F28-4384-8247-A7C712008305}"/>
                    </a:ext>
                  </a:extLst>
                </p14:cNvPr>
                <p14:cNvContentPartPr/>
                <p14:nvPr/>
              </p14:nvContentPartPr>
              <p14:xfrm>
                <a:off x="9005688" y="2956464"/>
                <a:ext cx="93960" cy="16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FD07B4-9F28-4384-8247-A7C7120083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96688" y="2947464"/>
                  <a:ext cx="111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91BE5B-E7D9-40A9-A9CF-8EB5832F81B2}"/>
                    </a:ext>
                  </a:extLst>
                </p14:cNvPr>
                <p14:cNvContentPartPr/>
                <p14:nvPr/>
              </p14:nvContentPartPr>
              <p14:xfrm>
                <a:off x="9116568" y="2946024"/>
                <a:ext cx="368280" cy="14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91BE5B-E7D9-40A9-A9CF-8EB5832F81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07568" y="2937384"/>
                  <a:ext cx="3859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B9C0015-09E2-4899-82DB-542550D00586}"/>
              </a:ext>
            </a:extLst>
          </p:cNvPr>
          <p:cNvGrpSpPr/>
          <p:nvPr/>
        </p:nvGrpSpPr>
        <p:grpSpPr>
          <a:xfrm>
            <a:off x="9669888" y="2766744"/>
            <a:ext cx="721080" cy="469800"/>
            <a:chOff x="9669888" y="2766744"/>
            <a:chExt cx="7210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06979B-E137-4880-977F-B295E2CFDA2F}"/>
                    </a:ext>
                  </a:extLst>
                </p14:cNvPr>
                <p14:cNvContentPartPr/>
                <p14:nvPr/>
              </p14:nvContentPartPr>
              <p14:xfrm>
                <a:off x="9669888" y="2818944"/>
                <a:ext cx="135000" cy="286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06979B-E137-4880-977F-B295E2CFDA2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60888" y="2809944"/>
                  <a:ext cx="152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B7A661-8D6C-426B-BA2C-8320C0CDC0E0}"/>
                    </a:ext>
                  </a:extLst>
                </p14:cNvPr>
                <p14:cNvContentPartPr/>
                <p14:nvPr/>
              </p14:nvContentPartPr>
              <p14:xfrm>
                <a:off x="9826848" y="2923704"/>
                <a:ext cx="199080" cy="179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B7A661-8D6C-426B-BA2C-8320C0CDC0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17848" y="2915064"/>
                  <a:ext cx="216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E64A91-D41D-460C-A8E8-62EDE137E2B9}"/>
                    </a:ext>
                  </a:extLst>
                </p14:cNvPr>
                <p14:cNvContentPartPr/>
                <p14:nvPr/>
              </p14:nvContentPartPr>
              <p14:xfrm>
                <a:off x="9961488" y="2827224"/>
                <a:ext cx="19440" cy="29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E64A91-D41D-460C-A8E8-62EDE137E2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52488" y="2818584"/>
                  <a:ext cx="37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F1BEE1E-3096-4229-9717-DE20E2CEE156}"/>
                    </a:ext>
                  </a:extLst>
                </p14:cNvPr>
                <p14:cNvContentPartPr/>
                <p14:nvPr/>
              </p14:nvContentPartPr>
              <p14:xfrm>
                <a:off x="10035648" y="2926224"/>
                <a:ext cx="90360" cy="310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F1BEE1E-3096-4229-9717-DE20E2CEE1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26648" y="2917224"/>
                  <a:ext cx="108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619160E-8D2F-4E66-B007-204F9F1BF73F}"/>
                    </a:ext>
                  </a:extLst>
                </p14:cNvPr>
                <p14:cNvContentPartPr/>
                <p14:nvPr/>
              </p14:nvContentPartPr>
              <p14:xfrm>
                <a:off x="10110168" y="2805264"/>
                <a:ext cx="173160" cy="26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619160E-8D2F-4E66-B007-204F9F1BF7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01168" y="2796264"/>
                  <a:ext cx="190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D7513D-9D1F-49F3-A3CF-D0B15146C927}"/>
                    </a:ext>
                  </a:extLst>
                </p14:cNvPr>
                <p14:cNvContentPartPr/>
                <p14:nvPr/>
              </p14:nvContentPartPr>
              <p14:xfrm>
                <a:off x="10257048" y="2766744"/>
                <a:ext cx="65880" cy="29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D7513D-9D1F-49F3-A3CF-D0B15146C92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48048" y="2757744"/>
                  <a:ext cx="83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434059-3141-40A8-A9E6-ADD13E15AD89}"/>
                    </a:ext>
                  </a:extLst>
                </p14:cNvPr>
                <p14:cNvContentPartPr/>
                <p14:nvPr/>
              </p14:nvContentPartPr>
              <p14:xfrm>
                <a:off x="10210248" y="2939904"/>
                <a:ext cx="180720" cy="20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434059-3141-40A8-A9E6-ADD13E15AD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01608" y="2931264"/>
                  <a:ext cx="1983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2EBE069-73B7-4ADF-B4D9-6DEAE9D28A08}"/>
                  </a:ext>
                </a:extLst>
              </p14:cNvPr>
              <p14:cNvContentPartPr/>
              <p14:nvPr/>
            </p14:nvContentPartPr>
            <p14:xfrm>
              <a:off x="6234048" y="4005698"/>
              <a:ext cx="164520" cy="217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2EBE069-73B7-4ADF-B4D9-6DEAE9D28A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25048" y="3997058"/>
                <a:ext cx="18216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B5013BD-BCA9-4FD6-9596-6C58695E399B}"/>
              </a:ext>
            </a:extLst>
          </p:cNvPr>
          <p:cNvGrpSpPr/>
          <p:nvPr/>
        </p:nvGrpSpPr>
        <p:grpSpPr>
          <a:xfrm>
            <a:off x="6702048" y="3921818"/>
            <a:ext cx="234000" cy="229320"/>
            <a:chOff x="6702048" y="3921818"/>
            <a:chExt cx="2340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8D90192-B44B-4FBB-B41E-7C7C40C459C0}"/>
                    </a:ext>
                  </a:extLst>
                </p14:cNvPr>
                <p14:cNvContentPartPr/>
                <p14:nvPr/>
              </p14:nvContentPartPr>
              <p14:xfrm>
                <a:off x="6725088" y="3921818"/>
                <a:ext cx="210960" cy="146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8D90192-B44B-4FBB-B41E-7C7C40C459C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16088" y="3913178"/>
                  <a:ext cx="228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4E804F8-1CC7-4D6F-8529-B16760D3168C}"/>
                    </a:ext>
                  </a:extLst>
                </p14:cNvPr>
                <p14:cNvContentPartPr/>
                <p14:nvPr/>
              </p14:nvContentPartPr>
              <p14:xfrm>
                <a:off x="6702048" y="4083458"/>
                <a:ext cx="185400" cy="67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4E804F8-1CC7-4D6F-8529-B16760D316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93408" y="4074458"/>
                  <a:ext cx="2030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6F78B39-8B4A-4FAD-BC24-80E7CB54704F}"/>
              </a:ext>
            </a:extLst>
          </p:cNvPr>
          <p:cNvGrpSpPr/>
          <p:nvPr/>
        </p:nvGrpSpPr>
        <p:grpSpPr>
          <a:xfrm>
            <a:off x="8124408" y="3879698"/>
            <a:ext cx="257760" cy="244800"/>
            <a:chOff x="8124408" y="3879698"/>
            <a:chExt cx="2577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44BFFB9-0664-4378-8129-88D7FF3E7502}"/>
                    </a:ext>
                  </a:extLst>
                </p14:cNvPr>
                <p14:cNvContentPartPr/>
                <p14:nvPr/>
              </p14:nvContentPartPr>
              <p14:xfrm>
                <a:off x="8124408" y="3980498"/>
                <a:ext cx="136800" cy="2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44BFFB9-0664-4378-8129-88D7FF3E75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15408" y="3971498"/>
                  <a:ext cx="154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F94FCE-5557-4AB4-B5CD-B2C5DEB35673}"/>
                    </a:ext>
                  </a:extLst>
                </p14:cNvPr>
                <p14:cNvContentPartPr/>
                <p14:nvPr/>
              </p14:nvContentPartPr>
              <p14:xfrm>
                <a:off x="8360928" y="3879698"/>
                <a:ext cx="21240" cy="244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F94FCE-5557-4AB4-B5CD-B2C5DEB356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52288" y="3871058"/>
                  <a:ext cx="3888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A61BCAA-80F5-45E3-B605-679BA971E904}"/>
                  </a:ext>
                </a:extLst>
              </p14:cNvPr>
              <p14:cNvContentPartPr/>
              <p14:nvPr/>
            </p14:nvContentPartPr>
            <p14:xfrm>
              <a:off x="7579728" y="3538778"/>
              <a:ext cx="23040" cy="167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A61BCAA-80F5-45E3-B605-679BA971E90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570728" y="3529778"/>
                <a:ext cx="406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8AB7F52-5F38-445E-B6E4-30C4EA79930F}"/>
                  </a:ext>
                </a:extLst>
              </p14:cNvPr>
              <p14:cNvContentPartPr/>
              <p14:nvPr/>
            </p14:nvContentPartPr>
            <p14:xfrm>
              <a:off x="10655928" y="2746584"/>
              <a:ext cx="164520" cy="3697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8AB7F52-5F38-445E-B6E4-30C4EA79930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647288" y="2737584"/>
                <a:ext cx="18216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C73989-A95B-4EC9-9107-F9B88E62C9BC}"/>
              </a:ext>
            </a:extLst>
          </p:cNvPr>
          <p:cNvGrpSpPr/>
          <p:nvPr/>
        </p:nvGrpSpPr>
        <p:grpSpPr>
          <a:xfrm>
            <a:off x="7345728" y="3510698"/>
            <a:ext cx="512640" cy="637560"/>
            <a:chOff x="7345728" y="3510698"/>
            <a:chExt cx="51264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0CEDFF-DEB5-4402-AE72-6F470F7D57FE}"/>
                    </a:ext>
                  </a:extLst>
                </p14:cNvPr>
                <p14:cNvContentPartPr/>
                <p14:nvPr/>
              </p14:nvContentPartPr>
              <p14:xfrm>
                <a:off x="7345728" y="3811298"/>
                <a:ext cx="271080" cy="33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0CEDFF-DEB5-4402-AE72-6F470F7D57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36728" y="3802298"/>
                  <a:ext cx="288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785DBD-0814-4A4A-A166-4DBBE1379D5B}"/>
                    </a:ext>
                  </a:extLst>
                </p14:cNvPr>
                <p14:cNvContentPartPr/>
                <p14:nvPr/>
              </p14:nvContentPartPr>
              <p14:xfrm>
                <a:off x="7599888" y="3619418"/>
                <a:ext cx="118800" cy="163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785DBD-0814-4A4A-A166-4DBBE1379D5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91248" y="3610418"/>
                  <a:ext cx="136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8CB909-B949-41EB-9FB5-20F22E51001E}"/>
                    </a:ext>
                  </a:extLst>
                </p14:cNvPr>
                <p14:cNvContentPartPr/>
                <p14:nvPr/>
              </p14:nvContentPartPr>
              <p14:xfrm>
                <a:off x="7747488" y="3666938"/>
                <a:ext cx="31320" cy="98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8CB909-B949-41EB-9FB5-20F22E5100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38848" y="3658298"/>
                  <a:ext cx="4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832666-BB24-437F-8EFB-0D358152F11A}"/>
                    </a:ext>
                  </a:extLst>
                </p14:cNvPr>
                <p14:cNvContentPartPr/>
                <p14:nvPr/>
              </p14:nvContentPartPr>
              <p14:xfrm>
                <a:off x="7730208" y="3717338"/>
                <a:ext cx="71280" cy="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832666-BB24-437F-8EFB-0D358152F1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21568" y="3708698"/>
                  <a:ext cx="88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07922F1-83A8-4862-99BC-EA6CFC2F2F89}"/>
                    </a:ext>
                  </a:extLst>
                </p14:cNvPr>
                <p14:cNvContentPartPr/>
                <p14:nvPr/>
              </p14:nvContentPartPr>
              <p14:xfrm>
                <a:off x="7818408" y="3678458"/>
                <a:ext cx="39960" cy="13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07922F1-83A8-4862-99BC-EA6CFC2F2F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09768" y="3669818"/>
                  <a:ext cx="57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AE2BE5-36D3-4EDD-B304-3E15E09375D5}"/>
                    </a:ext>
                  </a:extLst>
                </p14:cNvPr>
                <p14:cNvContentPartPr/>
                <p14:nvPr/>
              </p14:nvContentPartPr>
              <p14:xfrm>
                <a:off x="7562088" y="3510698"/>
                <a:ext cx="54360" cy="244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AE2BE5-36D3-4EDD-B304-3E15E09375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53448" y="3501698"/>
                  <a:ext cx="7200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684521F-5614-4613-BB6C-D4736166E44E}"/>
              </a:ext>
            </a:extLst>
          </p:cNvPr>
          <p:cNvGrpSpPr/>
          <p:nvPr/>
        </p:nvGrpSpPr>
        <p:grpSpPr>
          <a:xfrm>
            <a:off x="11118888" y="2817504"/>
            <a:ext cx="320400" cy="288720"/>
            <a:chOff x="11118888" y="2817504"/>
            <a:chExt cx="3204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B3C345F-3785-4D2A-B818-04C7F05FCAEC}"/>
                    </a:ext>
                  </a:extLst>
                </p14:cNvPr>
                <p14:cNvContentPartPr/>
                <p14:nvPr/>
              </p14:nvContentPartPr>
              <p14:xfrm>
                <a:off x="11118888" y="2954664"/>
                <a:ext cx="116280" cy="142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B3C345F-3785-4D2A-B818-04C7F05FCA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10248" y="2946024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2438AE-6581-470B-A815-FEFB581D6455}"/>
                    </a:ext>
                  </a:extLst>
                </p14:cNvPr>
                <p14:cNvContentPartPr/>
                <p14:nvPr/>
              </p14:nvContentPartPr>
              <p14:xfrm>
                <a:off x="11229768" y="2962944"/>
                <a:ext cx="115920" cy="9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2438AE-6581-470B-A815-FEFB581D64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21128" y="2953944"/>
                  <a:ext cx="13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626F5B3-D66E-403A-95BD-BEC7D8DC6539}"/>
                    </a:ext>
                  </a:extLst>
                </p14:cNvPr>
                <p14:cNvContentPartPr/>
                <p14:nvPr/>
              </p14:nvContentPartPr>
              <p14:xfrm>
                <a:off x="11324808" y="2817504"/>
                <a:ext cx="114480" cy="28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626F5B3-D66E-403A-95BD-BEC7D8DC65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315808" y="2808864"/>
                  <a:ext cx="13212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B54813A-8FAC-4F05-B166-76B476296C63}"/>
                  </a:ext>
                </a:extLst>
              </p14:cNvPr>
              <p14:cNvContentPartPr/>
              <p14:nvPr/>
            </p14:nvContentPartPr>
            <p14:xfrm>
              <a:off x="8328528" y="2928024"/>
              <a:ext cx="80640" cy="156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B54813A-8FAC-4F05-B166-76B476296C6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319888" y="2919384"/>
                <a:ext cx="9828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4272733-7BD6-4A95-8FEF-F42CB78EC841}"/>
              </a:ext>
            </a:extLst>
          </p:cNvPr>
          <p:cNvGrpSpPr/>
          <p:nvPr/>
        </p:nvGrpSpPr>
        <p:grpSpPr>
          <a:xfrm>
            <a:off x="11592648" y="2759544"/>
            <a:ext cx="401400" cy="318240"/>
            <a:chOff x="11592648" y="2759544"/>
            <a:chExt cx="40140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09E7CE-E80E-4110-9559-CC8342FD5948}"/>
                    </a:ext>
                  </a:extLst>
                </p14:cNvPr>
                <p14:cNvContentPartPr/>
                <p14:nvPr/>
              </p14:nvContentPartPr>
              <p14:xfrm>
                <a:off x="11592648" y="2759544"/>
                <a:ext cx="116280" cy="318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09E7CE-E80E-4110-9559-CC8342FD59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83648" y="2750904"/>
                  <a:ext cx="133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E436778-EF83-4C89-95C9-3C9BCB6701A7}"/>
                    </a:ext>
                  </a:extLst>
                </p14:cNvPr>
                <p14:cNvContentPartPr/>
                <p14:nvPr/>
              </p14:nvContentPartPr>
              <p14:xfrm>
                <a:off x="11725848" y="2929464"/>
                <a:ext cx="9684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E436778-EF83-4C89-95C9-3C9BCB6701A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717208" y="2920464"/>
                  <a:ext cx="11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CB26E0-91FE-4C1C-AA4D-F4FC3B78D193}"/>
                    </a:ext>
                  </a:extLst>
                </p14:cNvPr>
                <p14:cNvContentPartPr/>
                <p14:nvPr/>
              </p14:nvContentPartPr>
              <p14:xfrm>
                <a:off x="11866608" y="2799144"/>
                <a:ext cx="20160" cy="234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CB26E0-91FE-4C1C-AA4D-F4FC3B78D19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857608" y="2790504"/>
                  <a:ext cx="37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F6D2996-C5D8-42FC-A16D-422E4CB35C0B}"/>
                    </a:ext>
                  </a:extLst>
                </p14:cNvPr>
                <p14:cNvContentPartPr/>
                <p14:nvPr/>
              </p14:nvContentPartPr>
              <p14:xfrm>
                <a:off x="11984688" y="2831184"/>
                <a:ext cx="9360" cy="41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F6D2996-C5D8-42FC-A16D-422E4CB35C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975688" y="2822184"/>
                  <a:ext cx="27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7DF2FFE-0A7D-4C47-858C-873067BDC251}"/>
                    </a:ext>
                  </a:extLst>
                </p14:cNvPr>
                <p14:cNvContentPartPr/>
                <p14:nvPr/>
              </p14:nvContentPartPr>
              <p14:xfrm>
                <a:off x="11977488" y="2939184"/>
                <a:ext cx="11880" cy="17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7DF2FFE-0A7D-4C47-858C-873067BDC2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968488" y="2930184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EC7C5C2-FC6D-4D28-A558-382901105C42}"/>
              </a:ext>
            </a:extLst>
          </p:cNvPr>
          <p:cNvGrpSpPr/>
          <p:nvPr/>
        </p:nvGrpSpPr>
        <p:grpSpPr>
          <a:xfrm>
            <a:off x="4234968" y="3564504"/>
            <a:ext cx="833400" cy="620280"/>
            <a:chOff x="4234968" y="3564504"/>
            <a:chExt cx="83340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32D59CB-D0A0-44F7-B1A2-D38BE5D0C2DE}"/>
                    </a:ext>
                  </a:extLst>
                </p14:cNvPr>
                <p14:cNvContentPartPr/>
                <p14:nvPr/>
              </p14:nvContentPartPr>
              <p14:xfrm>
                <a:off x="4234968" y="3796344"/>
                <a:ext cx="394560" cy="38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32D59CB-D0A0-44F7-B1A2-D38BE5D0C2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26328" y="3787344"/>
                  <a:ext cx="412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3F957E7-BF1F-4448-BC32-140540CF99DE}"/>
                    </a:ext>
                  </a:extLst>
                </p14:cNvPr>
                <p14:cNvContentPartPr/>
                <p14:nvPr/>
              </p14:nvContentPartPr>
              <p14:xfrm>
                <a:off x="4452408" y="3564504"/>
                <a:ext cx="197640" cy="236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3F957E7-BF1F-4448-BC32-140540CF99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43768" y="3555504"/>
                  <a:ext cx="215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BF99E4E-7F39-4CB9-9233-C809C884FD2D}"/>
                    </a:ext>
                  </a:extLst>
                </p14:cNvPr>
                <p14:cNvContentPartPr/>
                <p14:nvPr/>
              </p14:nvContentPartPr>
              <p14:xfrm>
                <a:off x="4807008" y="3960144"/>
                <a:ext cx="169920" cy="35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BF99E4E-7F39-4CB9-9233-C809C884FD2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98008" y="3951504"/>
                  <a:ext cx="187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8C13C4-76F1-4B97-84EB-5AC9719DCC34}"/>
                    </a:ext>
                  </a:extLst>
                </p14:cNvPr>
                <p14:cNvContentPartPr/>
                <p14:nvPr/>
              </p14:nvContentPartPr>
              <p14:xfrm>
                <a:off x="5012568" y="3820464"/>
                <a:ext cx="55800" cy="287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8C13C4-76F1-4B97-84EB-5AC9719DCC3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03928" y="3811464"/>
                  <a:ext cx="7344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C002CFA-9483-45C1-89D1-9498214D4ECF}"/>
              </a:ext>
            </a:extLst>
          </p:cNvPr>
          <p:cNvGrpSpPr/>
          <p:nvPr/>
        </p:nvGrpSpPr>
        <p:grpSpPr>
          <a:xfrm>
            <a:off x="5550048" y="3838824"/>
            <a:ext cx="262800" cy="327600"/>
            <a:chOff x="5550048" y="3838824"/>
            <a:chExt cx="2628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D635B1-309E-4B2B-9960-4C7B9DCD2A12}"/>
                    </a:ext>
                  </a:extLst>
                </p14:cNvPr>
                <p14:cNvContentPartPr/>
                <p14:nvPr/>
              </p14:nvContentPartPr>
              <p14:xfrm>
                <a:off x="5586048" y="3838824"/>
                <a:ext cx="226800" cy="20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D635B1-309E-4B2B-9960-4C7B9DCD2A1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77048" y="3829824"/>
                  <a:ext cx="24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9DE11F-A46C-432D-91AA-544E08E1E8AB}"/>
                    </a:ext>
                  </a:extLst>
                </p14:cNvPr>
                <p14:cNvContentPartPr/>
                <p14:nvPr/>
              </p14:nvContentPartPr>
              <p14:xfrm>
                <a:off x="5550048" y="4047264"/>
                <a:ext cx="211320" cy="119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9DE11F-A46C-432D-91AA-544E08E1E8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41408" y="4038624"/>
                  <a:ext cx="2289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A67B16B-9C1A-4EF4-81AF-A81F68724C03}"/>
              </a:ext>
            </a:extLst>
          </p:cNvPr>
          <p:cNvGrpSpPr/>
          <p:nvPr/>
        </p:nvGrpSpPr>
        <p:grpSpPr>
          <a:xfrm>
            <a:off x="2047608" y="4620744"/>
            <a:ext cx="675720" cy="511200"/>
            <a:chOff x="2047608" y="4620744"/>
            <a:chExt cx="67572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BD05766-5D75-46C3-AEA2-BE582247EF20}"/>
                    </a:ext>
                  </a:extLst>
                </p14:cNvPr>
                <p14:cNvContentPartPr/>
                <p14:nvPr/>
              </p14:nvContentPartPr>
              <p14:xfrm>
                <a:off x="2287728" y="4738824"/>
                <a:ext cx="12600" cy="393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BD05766-5D75-46C3-AEA2-BE582247EF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79088" y="4729824"/>
                  <a:ext cx="30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C65472-6E2F-4C24-982B-AF74AB95F66B}"/>
                    </a:ext>
                  </a:extLst>
                </p14:cNvPr>
                <p14:cNvContentPartPr/>
                <p14:nvPr/>
              </p14:nvContentPartPr>
              <p14:xfrm>
                <a:off x="2047608" y="4620744"/>
                <a:ext cx="536040" cy="175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C65472-6E2F-4C24-982B-AF74AB95F6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38968" y="4611744"/>
                  <a:ext cx="553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39AA06-00A8-414F-8D79-31C2B85B94E0}"/>
                    </a:ext>
                  </a:extLst>
                </p14:cNvPr>
                <p14:cNvContentPartPr/>
                <p14:nvPr/>
              </p14:nvContentPartPr>
              <p14:xfrm>
                <a:off x="2355768" y="4781304"/>
                <a:ext cx="203760" cy="341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39AA06-00A8-414F-8D79-31C2B85B94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46768" y="4772304"/>
                  <a:ext cx="221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3279AF-948E-495C-9B20-CAD80609017E}"/>
                    </a:ext>
                  </a:extLst>
                </p14:cNvPr>
                <p14:cNvContentPartPr/>
                <p14:nvPr/>
              </p14:nvContentPartPr>
              <p14:xfrm>
                <a:off x="2551608" y="4980744"/>
                <a:ext cx="28440" cy="120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3279AF-948E-495C-9B20-CAD8060901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42968" y="4971744"/>
                  <a:ext cx="46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18536C6-7BD2-4B5B-BBFE-B6409CAD77E7}"/>
                    </a:ext>
                  </a:extLst>
                </p14:cNvPr>
                <p14:cNvContentPartPr/>
                <p14:nvPr/>
              </p14:nvContentPartPr>
              <p14:xfrm>
                <a:off x="2509128" y="4846824"/>
                <a:ext cx="214200" cy="243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18536C6-7BD2-4B5B-BBFE-B6409CAD77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00128" y="4837824"/>
                  <a:ext cx="2318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C16CE49-C774-45B8-A751-EB4A7DD22C13}"/>
              </a:ext>
            </a:extLst>
          </p:cNvPr>
          <p:cNvGrpSpPr/>
          <p:nvPr/>
        </p:nvGrpSpPr>
        <p:grpSpPr>
          <a:xfrm>
            <a:off x="3089448" y="4667904"/>
            <a:ext cx="756360" cy="390600"/>
            <a:chOff x="3089448" y="4667904"/>
            <a:chExt cx="7563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98424A-245D-42C9-80B0-34FDD95ABF4F}"/>
                    </a:ext>
                  </a:extLst>
                </p14:cNvPr>
                <p14:cNvContentPartPr/>
                <p14:nvPr/>
              </p14:nvContentPartPr>
              <p14:xfrm>
                <a:off x="3187008" y="4670064"/>
                <a:ext cx="30960" cy="37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98424A-245D-42C9-80B0-34FDD95ABF4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78008" y="4661424"/>
                  <a:ext cx="48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5DE02A-1AA3-4FC8-BAE6-0A5BB04CCD31}"/>
                    </a:ext>
                  </a:extLst>
                </p14:cNvPr>
                <p14:cNvContentPartPr/>
                <p14:nvPr/>
              </p14:nvContentPartPr>
              <p14:xfrm>
                <a:off x="3259008" y="4806504"/>
                <a:ext cx="275040" cy="25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5DE02A-1AA3-4FC8-BAE6-0A5BB04CCD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50008" y="4797504"/>
                  <a:ext cx="292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590DB6-74F5-41E7-A999-F7A0F26EDE85}"/>
                    </a:ext>
                  </a:extLst>
                </p14:cNvPr>
                <p14:cNvContentPartPr/>
                <p14:nvPr/>
              </p14:nvContentPartPr>
              <p14:xfrm>
                <a:off x="3089448" y="4744944"/>
                <a:ext cx="173160" cy="4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590DB6-74F5-41E7-A999-F7A0F26EDE8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80808" y="4735944"/>
                  <a:ext cx="190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5969DEC-9507-4576-9DBB-78886B71FDF7}"/>
                    </a:ext>
                  </a:extLst>
                </p14:cNvPr>
                <p14:cNvContentPartPr/>
                <p14:nvPr/>
              </p14:nvContentPartPr>
              <p14:xfrm>
                <a:off x="3507048" y="4667904"/>
                <a:ext cx="47520" cy="384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5969DEC-9507-4576-9DBB-78886B71FDF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98408" y="4659264"/>
                  <a:ext cx="65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C7C06C-6E64-423F-8FD6-4971FD2B1B29}"/>
                    </a:ext>
                  </a:extLst>
                </p14:cNvPr>
                <p14:cNvContentPartPr/>
                <p14:nvPr/>
              </p14:nvContentPartPr>
              <p14:xfrm>
                <a:off x="3576528" y="4683024"/>
                <a:ext cx="78480" cy="357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C7C06C-6E64-423F-8FD6-4971FD2B1B2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67528" y="4674384"/>
                  <a:ext cx="96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19984A2-03BD-4A24-9EA2-79C9E8092821}"/>
                    </a:ext>
                  </a:extLst>
                </p14:cNvPr>
                <p14:cNvContentPartPr/>
                <p14:nvPr/>
              </p14:nvContentPartPr>
              <p14:xfrm>
                <a:off x="3697848" y="4776624"/>
                <a:ext cx="147960" cy="237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19984A2-03BD-4A24-9EA2-79C9E809282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88848" y="4767984"/>
                  <a:ext cx="1656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2F7FF16-F24C-4A49-9DAB-0E52E6F1FDFF}"/>
              </a:ext>
            </a:extLst>
          </p:cNvPr>
          <p:cNvGrpSpPr/>
          <p:nvPr/>
        </p:nvGrpSpPr>
        <p:grpSpPr>
          <a:xfrm>
            <a:off x="4174128" y="4815864"/>
            <a:ext cx="311400" cy="187560"/>
            <a:chOff x="4174128" y="4815864"/>
            <a:chExt cx="31140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496DD9-511C-480F-816C-43B27772C6E0}"/>
                    </a:ext>
                  </a:extLst>
                </p14:cNvPr>
                <p14:cNvContentPartPr/>
                <p14:nvPr/>
              </p14:nvContentPartPr>
              <p14:xfrm>
                <a:off x="4174128" y="4831344"/>
                <a:ext cx="190800" cy="168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496DD9-511C-480F-816C-43B27772C6E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65488" y="4822344"/>
                  <a:ext cx="208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AAD614-911C-4F0B-B83C-D3F8A003868F}"/>
                    </a:ext>
                  </a:extLst>
                </p14:cNvPr>
                <p14:cNvContentPartPr/>
                <p14:nvPr/>
              </p14:nvContentPartPr>
              <p14:xfrm>
                <a:off x="4378968" y="4815864"/>
                <a:ext cx="106560" cy="187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AAD614-911C-4F0B-B83C-D3F8A00386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70328" y="4806864"/>
                  <a:ext cx="12420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17C9D52-508E-43B7-B3CD-63E8EF86C65C}"/>
                  </a:ext>
                </a:extLst>
              </p14:cNvPr>
              <p14:cNvContentPartPr/>
              <p14:nvPr/>
            </p14:nvContentPartPr>
            <p14:xfrm>
              <a:off x="5463648" y="4800744"/>
              <a:ext cx="261720" cy="2451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17C9D52-508E-43B7-B3CD-63E8EF86C65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455008" y="4791744"/>
                <a:ext cx="2793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023D3D-57BD-481D-B39E-D46BF67CA6DE}"/>
              </a:ext>
            </a:extLst>
          </p:cNvPr>
          <p:cNvGrpSpPr/>
          <p:nvPr/>
        </p:nvGrpSpPr>
        <p:grpSpPr>
          <a:xfrm>
            <a:off x="5964768" y="4733424"/>
            <a:ext cx="206280" cy="274680"/>
            <a:chOff x="5964768" y="4733424"/>
            <a:chExt cx="2062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7B648EA-EC3D-4913-B656-6AE97472CCBB}"/>
                    </a:ext>
                  </a:extLst>
                </p14:cNvPr>
                <p14:cNvContentPartPr/>
                <p14:nvPr/>
              </p14:nvContentPartPr>
              <p14:xfrm>
                <a:off x="6001488" y="4733424"/>
                <a:ext cx="169560" cy="274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7B648EA-EC3D-4913-B656-6AE97472CCB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92488" y="4724784"/>
                  <a:ext cx="187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8B06707-6543-4D84-BAE0-89EF3258DE8E}"/>
                    </a:ext>
                  </a:extLst>
                </p14:cNvPr>
                <p14:cNvContentPartPr/>
                <p14:nvPr/>
              </p14:nvContentPartPr>
              <p14:xfrm>
                <a:off x="5964768" y="4842864"/>
                <a:ext cx="185400" cy="25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8B06707-6543-4D84-BAE0-89EF3258DE8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56128" y="4834224"/>
                  <a:ext cx="2030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93D653E-BD08-49F0-B036-2344C4BFE276}"/>
              </a:ext>
            </a:extLst>
          </p:cNvPr>
          <p:cNvGrpSpPr/>
          <p:nvPr/>
        </p:nvGrpSpPr>
        <p:grpSpPr>
          <a:xfrm>
            <a:off x="6416928" y="4472064"/>
            <a:ext cx="518400" cy="496080"/>
            <a:chOff x="6416928" y="4472064"/>
            <a:chExt cx="51840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E6EC44-D69E-43E9-82EF-652571F0C834}"/>
                    </a:ext>
                  </a:extLst>
                </p14:cNvPr>
                <p14:cNvContentPartPr/>
                <p14:nvPr/>
              </p14:nvContentPartPr>
              <p14:xfrm>
                <a:off x="6416928" y="4472064"/>
                <a:ext cx="518400" cy="496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E6EC44-D69E-43E9-82EF-652571F0C83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08288" y="4463424"/>
                  <a:ext cx="536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E2B91FE-0B70-4105-9C61-F082F35C8A53}"/>
                    </a:ext>
                  </a:extLst>
                </p14:cNvPr>
                <p14:cNvContentPartPr/>
                <p14:nvPr/>
              </p14:nvContentPartPr>
              <p14:xfrm>
                <a:off x="6616368" y="4686624"/>
                <a:ext cx="54000" cy="177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E2B91FE-0B70-4105-9C61-F082F35C8A5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07368" y="4677624"/>
                  <a:ext cx="71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4BCE455-DD56-4F68-858E-1406962EC2CB}"/>
                    </a:ext>
                  </a:extLst>
                </p14:cNvPr>
                <p14:cNvContentPartPr/>
                <p14:nvPr/>
              </p14:nvContentPartPr>
              <p14:xfrm>
                <a:off x="6699168" y="4712184"/>
                <a:ext cx="41760" cy="12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4BCE455-DD56-4F68-858E-1406962EC2C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90528" y="4703544"/>
                  <a:ext cx="594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5EED4DD-559A-4F39-9E23-9024A7AD710B}"/>
              </a:ext>
            </a:extLst>
          </p:cNvPr>
          <p:cNvGrpSpPr/>
          <p:nvPr/>
        </p:nvGrpSpPr>
        <p:grpSpPr>
          <a:xfrm>
            <a:off x="7126128" y="4326984"/>
            <a:ext cx="797760" cy="734040"/>
            <a:chOff x="7126128" y="4326984"/>
            <a:chExt cx="79776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7A2D19A-4FE3-4B52-A468-B1719F152487}"/>
                    </a:ext>
                  </a:extLst>
                </p14:cNvPr>
                <p14:cNvContentPartPr/>
                <p14:nvPr/>
              </p14:nvContentPartPr>
              <p14:xfrm>
                <a:off x="7126128" y="4445784"/>
                <a:ext cx="197280" cy="498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7A2D19A-4FE3-4B52-A468-B1719F15248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17488" y="4436784"/>
                  <a:ext cx="2149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9A56BD-EA45-4974-AAE7-6261D7BB9732}"/>
                    </a:ext>
                  </a:extLst>
                </p14:cNvPr>
                <p14:cNvContentPartPr/>
                <p14:nvPr/>
              </p14:nvContentPartPr>
              <p14:xfrm>
                <a:off x="7371648" y="4577184"/>
                <a:ext cx="278280" cy="292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9A56BD-EA45-4974-AAE7-6261D7BB973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362648" y="4568544"/>
                  <a:ext cx="295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E1E9259-C971-45F8-8BB2-27BCFE00E45F}"/>
                    </a:ext>
                  </a:extLst>
                </p14:cNvPr>
                <p14:cNvContentPartPr/>
                <p14:nvPr/>
              </p14:nvContentPartPr>
              <p14:xfrm>
                <a:off x="7539048" y="4380624"/>
                <a:ext cx="133560" cy="183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E1E9259-C971-45F8-8BB2-27BCFE00E45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30048" y="4371624"/>
                  <a:ext cx="151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C49385B-1B30-4569-BF7D-F57C83621E04}"/>
                    </a:ext>
                  </a:extLst>
                </p14:cNvPr>
                <p14:cNvContentPartPr/>
                <p14:nvPr/>
              </p14:nvContentPartPr>
              <p14:xfrm>
                <a:off x="7688808" y="4326984"/>
                <a:ext cx="235080" cy="73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C49385B-1B30-4569-BF7D-F57C83621E0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79808" y="4317984"/>
                  <a:ext cx="252720" cy="75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556BDEC-00CA-4925-989F-17C75FF4659C}"/>
              </a:ext>
            </a:extLst>
          </p:cNvPr>
          <p:cNvGrpSpPr/>
          <p:nvPr/>
        </p:nvGrpSpPr>
        <p:grpSpPr>
          <a:xfrm>
            <a:off x="2118528" y="5333544"/>
            <a:ext cx="1369080" cy="447120"/>
            <a:chOff x="2118528" y="5333544"/>
            <a:chExt cx="13690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571C163-DE28-4CAF-AFFB-9A7FAB9C9423}"/>
                    </a:ext>
                  </a:extLst>
                </p14:cNvPr>
                <p14:cNvContentPartPr/>
                <p14:nvPr/>
              </p14:nvContentPartPr>
              <p14:xfrm>
                <a:off x="2308608" y="5493024"/>
                <a:ext cx="16200" cy="287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571C163-DE28-4CAF-AFFB-9A7FAB9C942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99608" y="5484024"/>
                  <a:ext cx="33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84E759D-4930-47D8-BE99-37D3592CDA1E}"/>
                    </a:ext>
                  </a:extLst>
                </p14:cNvPr>
                <p14:cNvContentPartPr/>
                <p14:nvPr/>
              </p14:nvContentPartPr>
              <p14:xfrm>
                <a:off x="2118528" y="5369184"/>
                <a:ext cx="363240" cy="51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84E759D-4930-47D8-BE99-37D3592CDA1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09528" y="5360184"/>
                  <a:ext cx="380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C86633-C5B6-4C89-B439-3B84A459ED13}"/>
                    </a:ext>
                  </a:extLst>
                </p14:cNvPr>
                <p14:cNvContentPartPr/>
                <p14:nvPr/>
              </p14:nvContentPartPr>
              <p14:xfrm>
                <a:off x="2392848" y="5612904"/>
                <a:ext cx="154440" cy="129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C86633-C5B6-4C89-B439-3B84A459ED1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84208" y="5603904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853BCBC-7B69-43DD-9A03-F266FCE3F06D}"/>
                    </a:ext>
                  </a:extLst>
                </p14:cNvPr>
                <p14:cNvContentPartPr/>
                <p14:nvPr/>
              </p14:nvContentPartPr>
              <p14:xfrm>
                <a:off x="2548728" y="5414544"/>
                <a:ext cx="39960" cy="34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853BCBC-7B69-43DD-9A03-F266FCE3F0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40088" y="5405904"/>
                  <a:ext cx="57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32A017F-7B5B-49CE-ABAC-AB43CAC70A6C}"/>
                    </a:ext>
                  </a:extLst>
                </p14:cNvPr>
                <p14:cNvContentPartPr/>
                <p14:nvPr/>
              </p14:nvContentPartPr>
              <p14:xfrm>
                <a:off x="2603448" y="5534064"/>
                <a:ext cx="317160" cy="205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32A017F-7B5B-49CE-ABAC-AB43CAC70A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94808" y="5525064"/>
                  <a:ext cx="334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0A87A02-0700-4F97-A6A8-38FB3707E87A}"/>
                    </a:ext>
                  </a:extLst>
                </p14:cNvPr>
                <p14:cNvContentPartPr/>
                <p14:nvPr/>
              </p14:nvContentPartPr>
              <p14:xfrm>
                <a:off x="3143808" y="5347944"/>
                <a:ext cx="37800" cy="345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0A87A02-0700-4F97-A6A8-38FB3707E87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34808" y="5339304"/>
                  <a:ext cx="55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2C8DF8-4307-4A02-B6AF-423303BF84F4}"/>
                    </a:ext>
                  </a:extLst>
                </p14:cNvPr>
                <p14:cNvContentPartPr/>
                <p14:nvPr/>
              </p14:nvContentPartPr>
              <p14:xfrm>
                <a:off x="3091248" y="5542704"/>
                <a:ext cx="156240" cy="20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2C8DF8-4307-4A02-B6AF-423303BF84F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82608" y="5533704"/>
                  <a:ext cx="17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70586C4-BAC0-460A-A6B4-10A703961044}"/>
                    </a:ext>
                  </a:extLst>
                </p14:cNvPr>
                <p14:cNvContentPartPr/>
                <p14:nvPr/>
              </p14:nvContentPartPr>
              <p14:xfrm>
                <a:off x="3207168" y="5333544"/>
                <a:ext cx="280440" cy="329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70586C4-BAC0-460A-A6B4-10A7039610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98168" y="5324544"/>
                  <a:ext cx="29808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C660650-EF59-4CA9-A7CF-FBF1008DBF4D}"/>
              </a:ext>
            </a:extLst>
          </p:cNvPr>
          <p:cNvGrpSpPr/>
          <p:nvPr/>
        </p:nvGrpSpPr>
        <p:grpSpPr>
          <a:xfrm>
            <a:off x="3760488" y="5338944"/>
            <a:ext cx="385920" cy="530280"/>
            <a:chOff x="3760488" y="5338944"/>
            <a:chExt cx="38592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9EF2AF-BB30-4169-8EF0-0CD036E0C5EF}"/>
                    </a:ext>
                  </a:extLst>
                </p14:cNvPr>
                <p14:cNvContentPartPr/>
                <p14:nvPr/>
              </p14:nvContentPartPr>
              <p14:xfrm>
                <a:off x="3760488" y="5338944"/>
                <a:ext cx="29160" cy="357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9EF2AF-BB30-4169-8EF0-0CD036E0C5E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751488" y="5330304"/>
                  <a:ext cx="46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49B4B3A-A66E-4C7E-BE14-9E4DA246AB85}"/>
                    </a:ext>
                  </a:extLst>
                </p14:cNvPr>
                <p14:cNvContentPartPr/>
                <p14:nvPr/>
              </p14:nvContentPartPr>
              <p14:xfrm>
                <a:off x="3834288" y="5545584"/>
                <a:ext cx="104040" cy="125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49B4B3A-A66E-4C7E-BE14-9E4DA246AB8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825648" y="5536584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BF6ACE-7C5F-4946-9452-FC29CF364AFB}"/>
                    </a:ext>
                  </a:extLst>
                </p14:cNvPr>
                <p14:cNvContentPartPr/>
                <p14:nvPr/>
              </p14:nvContentPartPr>
              <p14:xfrm>
                <a:off x="3950208" y="5525064"/>
                <a:ext cx="196200" cy="344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BF6ACE-7C5F-4946-9452-FC29CF364AF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41208" y="5516424"/>
                  <a:ext cx="2138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7629FEB-53DE-4C42-9D16-067478100C9F}"/>
              </a:ext>
            </a:extLst>
          </p:cNvPr>
          <p:cNvGrpSpPr/>
          <p:nvPr/>
        </p:nvGrpSpPr>
        <p:grpSpPr>
          <a:xfrm>
            <a:off x="4407408" y="5331744"/>
            <a:ext cx="256320" cy="313560"/>
            <a:chOff x="4407408" y="5331744"/>
            <a:chExt cx="2563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0AB9D0A-98E2-44D7-B24D-18E39824309E}"/>
                    </a:ext>
                  </a:extLst>
                </p14:cNvPr>
                <p14:cNvContentPartPr/>
                <p14:nvPr/>
              </p14:nvContentPartPr>
              <p14:xfrm>
                <a:off x="4407408" y="5540184"/>
                <a:ext cx="89640" cy="101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0AB9D0A-98E2-44D7-B24D-18E39824309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98408" y="5531184"/>
                  <a:ext cx="107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C4183F4-F14E-4F9E-9B4C-AD52320289DC}"/>
                    </a:ext>
                  </a:extLst>
                </p14:cNvPr>
                <p14:cNvContentPartPr/>
                <p14:nvPr/>
              </p14:nvContentPartPr>
              <p14:xfrm>
                <a:off x="4553208" y="5331744"/>
                <a:ext cx="72000" cy="313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C4183F4-F14E-4F9E-9B4C-AD52320289D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44568" y="5323104"/>
                  <a:ext cx="89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DD123EB-6379-4312-A22E-5699CA6DC4D6}"/>
                    </a:ext>
                  </a:extLst>
                </p14:cNvPr>
                <p14:cNvContentPartPr/>
                <p14:nvPr/>
              </p14:nvContentPartPr>
              <p14:xfrm>
                <a:off x="4452768" y="5500584"/>
                <a:ext cx="210960" cy="22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DD123EB-6379-4312-A22E-5699CA6DC4D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44128" y="5491584"/>
                  <a:ext cx="228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098D24E-07B0-4BAC-B2A7-95BC094540F8}"/>
              </a:ext>
            </a:extLst>
          </p:cNvPr>
          <p:cNvGrpSpPr/>
          <p:nvPr/>
        </p:nvGrpSpPr>
        <p:grpSpPr>
          <a:xfrm>
            <a:off x="5016168" y="5305464"/>
            <a:ext cx="1493280" cy="483480"/>
            <a:chOff x="5016168" y="5305464"/>
            <a:chExt cx="149328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BAF091-07E5-4BC4-9369-E65800AA13E2}"/>
                    </a:ext>
                  </a:extLst>
                </p14:cNvPr>
                <p14:cNvContentPartPr/>
                <p14:nvPr/>
              </p14:nvContentPartPr>
              <p14:xfrm>
                <a:off x="5016168" y="5445144"/>
                <a:ext cx="157680" cy="220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BAF091-07E5-4BC4-9369-E65800AA13E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07168" y="5436144"/>
                  <a:ext cx="175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FFBDD8-5149-424D-9935-742A71B50BCA}"/>
                    </a:ext>
                  </a:extLst>
                </p14:cNvPr>
                <p14:cNvContentPartPr/>
                <p14:nvPr/>
              </p14:nvContentPartPr>
              <p14:xfrm>
                <a:off x="5171688" y="5487264"/>
                <a:ext cx="114480" cy="150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FFBDD8-5149-424D-9935-742A71B50BC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163048" y="5478624"/>
                  <a:ext cx="132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54C434D-2005-4EDF-8128-794DDBED619C}"/>
                    </a:ext>
                  </a:extLst>
                </p14:cNvPr>
                <p14:cNvContentPartPr/>
                <p14:nvPr/>
              </p14:nvContentPartPr>
              <p14:xfrm>
                <a:off x="5311368" y="5436144"/>
                <a:ext cx="140400" cy="199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54C434D-2005-4EDF-8128-794DDBED619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302728" y="5427504"/>
                  <a:ext cx="158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9601D84-B14E-4435-8DB5-12ED2F60A5CC}"/>
                    </a:ext>
                  </a:extLst>
                </p14:cNvPr>
                <p14:cNvContentPartPr/>
                <p14:nvPr/>
              </p14:nvContentPartPr>
              <p14:xfrm>
                <a:off x="5474808" y="5470344"/>
                <a:ext cx="115560" cy="135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9601D84-B14E-4435-8DB5-12ED2F60A5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66168" y="5461344"/>
                  <a:ext cx="133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AF802D-7B95-4B31-997A-3A121EAE4A14}"/>
                    </a:ext>
                  </a:extLst>
                </p14:cNvPr>
                <p14:cNvContentPartPr/>
                <p14:nvPr/>
              </p14:nvContentPartPr>
              <p14:xfrm>
                <a:off x="5534568" y="5480424"/>
                <a:ext cx="197640" cy="251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AF802D-7B95-4B31-997A-3A121EAE4A1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25568" y="5471424"/>
                  <a:ext cx="215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243EB0-0C63-481B-A395-A4A84C07F56B}"/>
                    </a:ext>
                  </a:extLst>
                </p14:cNvPr>
                <p14:cNvContentPartPr/>
                <p14:nvPr/>
              </p14:nvContentPartPr>
              <p14:xfrm>
                <a:off x="5750568" y="5326344"/>
                <a:ext cx="54000" cy="27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243EB0-0C63-481B-A395-A4A84C07F56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41568" y="5317704"/>
                  <a:ext cx="71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656D866-D991-4B49-9E1F-B928BE00FD67}"/>
                    </a:ext>
                  </a:extLst>
                </p14:cNvPr>
                <p14:cNvContentPartPr/>
                <p14:nvPr/>
              </p14:nvContentPartPr>
              <p14:xfrm>
                <a:off x="5690088" y="5516064"/>
                <a:ext cx="194040" cy="12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656D866-D991-4B49-9E1F-B928BE00FD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81088" y="5507424"/>
                  <a:ext cx="211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38D1394-0C91-4FE0-A747-1B07E716B817}"/>
                    </a:ext>
                  </a:extLst>
                </p14:cNvPr>
                <p14:cNvContentPartPr/>
                <p14:nvPr/>
              </p14:nvContentPartPr>
              <p14:xfrm>
                <a:off x="5836248" y="5305464"/>
                <a:ext cx="204840" cy="332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38D1394-0C91-4FE0-A747-1B07E716B81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27608" y="5296464"/>
                  <a:ext cx="222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2D22719-9A55-4EA5-AC8C-69245CC51EE6}"/>
                    </a:ext>
                  </a:extLst>
                </p14:cNvPr>
                <p14:cNvContentPartPr/>
                <p14:nvPr/>
              </p14:nvContentPartPr>
              <p14:xfrm>
                <a:off x="6023448" y="5404104"/>
                <a:ext cx="12600" cy="3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2D22719-9A55-4EA5-AC8C-69245CC51EE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014808" y="5395464"/>
                  <a:ext cx="30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7211724-404E-43AA-911B-B8014761FFFB}"/>
                    </a:ext>
                  </a:extLst>
                </p14:cNvPr>
                <p14:cNvContentPartPr/>
                <p14:nvPr/>
              </p14:nvContentPartPr>
              <p14:xfrm>
                <a:off x="6063408" y="5461704"/>
                <a:ext cx="190440" cy="164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7211724-404E-43AA-911B-B8014761FFF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54408" y="5452704"/>
                  <a:ext cx="208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5900B38-E613-4835-8AF1-FCAE18C96EF3}"/>
                    </a:ext>
                  </a:extLst>
                </p14:cNvPr>
                <p14:cNvContentPartPr/>
                <p14:nvPr/>
              </p14:nvContentPartPr>
              <p14:xfrm>
                <a:off x="6199848" y="5465304"/>
                <a:ext cx="161280" cy="323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5900B38-E613-4835-8AF1-FCAE18C96EF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90848" y="5456304"/>
                  <a:ext cx="178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6614B78-DD53-4D2D-B92A-A5371DFF9411}"/>
                    </a:ext>
                  </a:extLst>
                </p14:cNvPr>
                <p14:cNvContentPartPr/>
                <p14:nvPr/>
              </p14:nvContentPartPr>
              <p14:xfrm>
                <a:off x="6433128" y="5509944"/>
                <a:ext cx="76320" cy="154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6614B78-DD53-4D2D-B92A-A5371DFF94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24128" y="5500944"/>
                  <a:ext cx="9396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9CD3CAD-C2C1-438B-9D48-FF555CFBCD6C}"/>
                  </a:ext>
                </a:extLst>
              </p14:cNvPr>
              <p14:cNvContentPartPr/>
              <p14:nvPr/>
            </p14:nvContentPartPr>
            <p14:xfrm>
              <a:off x="8593128" y="4751424"/>
              <a:ext cx="131760" cy="489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9CD3CAD-C2C1-438B-9D48-FF555CFBCD6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584128" y="4742424"/>
                <a:ext cx="1494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04D96D3-B724-4A86-82C9-E7D3EFE242E7}"/>
              </a:ext>
            </a:extLst>
          </p:cNvPr>
          <p:cNvGrpSpPr/>
          <p:nvPr/>
        </p:nvGrpSpPr>
        <p:grpSpPr>
          <a:xfrm>
            <a:off x="8922168" y="4440024"/>
            <a:ext cx="1014480" cy="518760"/>
            <a:chOff x="8922168" y="4440024"/>
            <a:chExt cx="101448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2D6E030-FB9B-42BF-82B7-25A928F09B88}"/>
                    </a:ext>
                  </a:extLst>
                </p14:cNvPr>
                <p14:cNvContentPartPr/>
                <p14:nvPr/>
              </p14:nvContentPartPr>
              <p14:xfrm>
                <a:off x="8922168" y="4702824"/>
                <a:ext cx="20160" cy="139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2D6E030-FB9B-42BF-82B7-25A928F09B8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13168" y="4693824"/>
                  <a:ext cx="37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113A8BB-58E2-4FB8-B3C7-36D504E1C07A}"/>
                    </a:ext>
                  </a:extLst>
                </p14:cNvPr>
                <p14:cNvContentPartPr/>
                <p14:nvPr/>
              </p14:nvContentPartPr>
              <p14:xfrm>
                <a:off x="8952408" y="4576104"/>
                <a:ext cx="19440" cy="27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113A8BB-58E2-4FB8-B3C7-36D504E1C0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43408" y="4567104"/>
                  <a:ext cx="3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2E5B51B-2ED8-4C20-986E-574ABC52BF2E}"/>
                    </a:ext>
                  </a:extLst>
                </p14:cNvPr>
                <p14:cNvContentPartPr/>
                <p14:nvPr/>
              </p14:nvContentPartPr>
              <p14:xfrm>
                <a:off x="8974728" y="4674024"/>
                <a:ext cx="114480" cy="151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2E5B51B-2ED8-4C20-986E-574ABC52BF2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66088" y="4665384"/>
                  <a:ext cx="13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1BB0CB5-C658-46A5-9151-F4D59C41C729}"/>
                    </a:ext>
                  </a:extLst>
                </p14:cNvPr>
                <p14:cNvContentPartPr/>
                <p14:nvPr/>
              </p14:nvContentPartPr>
              <p14:xfrm>
                <a:off x="9156168" y="4452624"/>
                <a:ext cx="120240" cy="40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1BB0CB5-C658-46A5-9151-F4D59C41C72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47528" y="4443624"/>
                  <a:ext cx="137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21D7A76-57DC-491D-B6C4-B77363618287}"/>
                    </a:ext>
                  </a:extLst>
                </p14:cNvPr>
                <p14:cNvContentPartPr/>
                <p14:nvPr/>
              </p14:nvContentPartPr>
              <p14:xfrm>
                <a:off x="9064728" y="4709664"/>
                <a:ext cx="159480" cy="53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21D7A76-57DC-491D-B6C4-B773636182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55728" y="4700664"/>
                  <a:ext cx="177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F4ED2E1-8BD6-4D03-A971-53B262AB0D24}"/>
                    </a:ext>
                  </a:extLst>
                </p14:cNvPr>
                <p14:cNvContentPartPr/>
                <p14:nvPr/>
              </p14:nvContentPartPr>
              <p14:xfrm>
                <a:off x="9188208" y="4673304"/>
                <a:ext cx="184320" cy="160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F4ED2E1-8BD6-4D03-A971-53B262AB0D2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79568" y="4664304"/>
                  <a:ext cx="20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E787098-0AB2-419A-9EE1-A22F010694CC}"/>
                    </a:ext>
                  </a:extLst>
                </p14:cNvPr>
                <p14:cNvContentPartPr/>
                <p14:nvPr/>
              </p14:nvContentPartPr>
              <p14:xfrm>
                <a:off x="9395208" y="4689504"/>
                <a:ext cx="145080" cy="122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E787098-0AB2-419A-9EE1-A22F010694C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6208" y="4680504"/>
                  <a:ext cx="162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A166F0C-0ADB-4547-A0ED-D16C9F1E6E09}"/>
                    </a:ext>
                  </a:extLst>
                </p14:cNvPr>
                <p14:cNvContentPartPr/>
                <p14:nvPr/>
              </p14:nvContentPartPr>
              <p14:xfrm>
                <a:off x="9525888" y="4708944"/>
                <a:ext cx="86760" cy="76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A166F0C-0ADB-4547-A0ED-D16C9F1E6E0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17248" y="4699944"/>
                  <a:ext cx="104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FC7F2DF-F799-4F7D-B27A-DF2D1554305B}"/>
                    </a:ext>
                  </a:extLst>
                </p14:cNvPr>
                <p14:cNvContentPartPr/>
                <p14:nvPr/>
              </p14:nvContentPartPr>
              <p14:xfrm>
                <a:off x="9648648" y="4644504"/>
                <a:ext cx="15840" cy="190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FC7F2DF-F799-4F7D-B27A-DF2D1554305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39648" y="4635504"/>
                  <a:ext cx="33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B9E93AF-CE16-45BF-AC9C-866891559981}"/>
                    </a:ext>
                  </a:extLst>
                </p14:cNvPr>
                <p14:cNvContentPartPr/>
                <p14:nvPr/>
              </p14:nvContentPartPr>
              <p14:xfrm>
                <a:off x="9628128" y="4481064"/>
                <a:ext cx="57600" cy="342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B9E93AF-CE16-45BF-AC9C-86689155998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19128" y="4472424"/>
                  <a:ext cx="752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0E51D84-4765-4E00-83C6-32FD944292CF}"/>
                    </a:ext>
                  </a:extLst>
                </p14:cNvPr>
                <p14:cNvContentPartPr/>
                <p14:nvPr/>
              </p14:nvContentPartPr>
              <p14:xfrm>
                <a:off x="9688608" y="4440024"/>
                <a:ext cx="24840" cy="364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0E51D84-4765-4E00-83C6-32FD944292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79968" y="4431384"/>
                  <a:ext cx="42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1E0C7D-9D82-4DBC-8BD4-AA7DDAC17024}"/>
                    </a:ext>
                  </a:extLst>
                </p14:cNvPr>
                <p14:cNvContentPartPr/>
                <p14:nvPr/>
              </p14:nvContentPartPr>
              <p14:xfrm>
                <a:off x="9709128" y="4689144"/>
                <a:ext cx="124920" cy="269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1E0C7D-9D82-4DBC-8BD4-AA7DDAC170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00488" y="4680504"/>
                  <a:ext cx="142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C8FE52-15A6-4E2A-9134-40D6B149C379}"/>
                    </a:ext>
                  </a:extLst>
                </p14:cNvPr>
                <p14:cNvContentPartPr/>
                <p14:nvPr/>
              </p14:nvContentPartPr>
              <p14:xfrm>
                <a:off x="9897408" y="4708224"/>
                <a:ext cx="39240" cy="167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C8FE52-15A6-4E2A-9134-40D6B149C3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88768" y="4699584"/>
                  <a:ext cx="5688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8D56FAD-DE0B-4493-A254-91E2CAAB670B}"/>
                  </a:ext>
                </a:extLst>
              </p14:cNvPr>
              <p14:cNvContentPartPr/>
              <p14:nvPr/>
            </p14:nvContentPartPr>
            <p14:xfrm>
              <a:off x="10211688" y="4554504"/>
              <a:ext cx="150480" cy="2088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8D56FAD-DE0B-4493-A254-91E2CAAB670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203048" y="4545864"/>
                <a:ext cx="16812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1A0F292-5781-4EFD-B2F3-E64D8C371CB9}"/>
              </a:ext>
            </a:extLst>
          </p:cNvPr>
          <p:cNvGrpSpPr/>
          <p:nvPr/>
        </p:nvGrpSpPr>
        <p:grpSpPr>
          <a:xfrm>
            <a:off x="10553328" y="4161384"/>
            <a:ext cx="633600" cy="549360"/>
            <a:chOff x="10553328" y="4161384"/>
            <a:chExt cx="63360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A7A5979-14C0-4CDD-9599-91DC6B54133C}"/>
                    </a:ext>
                  </a:extLst>
                </p14:cNvPr>
                <p14:cNvContentPartPr/>
                <p14:nvPr/>
              </p14:nvContentPartPr>
              <p14:xfrm>
                <a:off x="10553328" y="4529664"/>
                <a:ext cx="189360" cy="93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A7A5979-14C0-4CDD-9599-91DC6B54133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44688" y="4521024"/>
                  <a:ext cx="20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45CD78E-A0A4-4D76-ACEE-058734512A25}"/>
                    </a:ext>
                  </a:extLst>
                </p14:cNvPr>
                <p14:cNvContentPartPr/>
                <p14:nvPr/>
              </p14:nvContentPartPr>
              <p14:xfrm>
                <a:off x="10557648" y="4625424"/>
                <a:ext cx="216360" cy="85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45CD78E-A0A4-4D76-ACEE-058734512A2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48648" y="4616784"/>
                  <a:ext cx="23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FFAE22-7A88-48CC-B768-8A4FCBE3C28B}"/>
                    </a:ext>
                  </a:extLst>
                </p14:cNvPr>
                <p14:cNvContentPartPr/>
                <p14:nvPr/>
              </p14:nvContentPartPr>
              <p14:xfrm>
                <a:off x="10926648" y="4396824"/>
                <a:ext cx="198000" cy="311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FFAE22-7A88-48CC-B768-8A4FCBE3C2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17648" y="4388184"/>
                  <a:ext cx="215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2D22341-0439-4941-9F5F-1B12028F3873}"/>
                    </a:ext>
                  </a:extLst>
                </p14:cNvPr>
                <p14:cNvContentPartPr/>
                <p14:nvPr/>
              </p14:nvContentPartPr>
              <p14:xfrm>
                <a:off x="11087928" y="4161384"/>
                <a:ext cx="99000" cy="262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2D22341-0439-4941-9F5F-1B12028F38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079288" y="4152384"/>
                  <a:ext cx="11664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0DED989-A558-44AB-8A52-3B684DAC134B}"/>
                  </a:ext>
                </a:extLst>
              </p14:cNvPr>
              <p14:cNvContentPartPr/>
              <p14:nvPr/>
            </p14:nvContentPartPr>
            <p14:xfrm>
              <a:off x="6720048" y="5399784"/>
              <a:ext cx="399600" cy="1890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0DED989-A558-44AB-8A52-3B684DAC134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711048" y="5390784"/>
                <a:ext cx="41724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32C1DAA-3889-45AD-AA7B-E8C7A50BF7E6}"/>
              </a:ext>
            </a:extLst>
          </p:cNvPr>
          <p:cNvGrpSpPr/>
          <p:nvPr/>
        </p:nvGrpSpPr>
        <p:grpSpPr>
          <a:xfrm>
            <a:off x="7385328" y="5323104"/>
            <a:ext cx="380160" cy="365040"/>
            <a:chOff x="7385328" y="5323104"/>
            <a:chExt cx="38016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262234B-35E3-4840-95E2-C9D154933E40}"/>
                    </a:ext>
                  </a:extLst>
                </p14:cNvPr>
                <p14:cNvContentPartPr/>
                <p14:nvPr/>
              </p14:nvContentPartPr>
              <p14:xfrm>
                <a:off x="7385328" y="5438664"/>
                <a:ext cx="91800" cy="249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262234B-35E3-4840-95E2-C9D154933E4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76328" y="5429664"/>
                  <a:ext cx="1094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E46A10-44BF-45AD-A5E8-C330A2C20802}"/>
                    </a:ext>
                  </a:extLst>
                </p14:cNvPr>
                <p14:cNvContentPartPr/>
                <p14:nvPr/>
              </p14:nvContentPartPr>
              <p14:xfrm>
                <a:off x="7457688" y="5323104"/>
                <a:ext cx="273240" cy="263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E46A10-44BF-45AD-A5E8-C330A2C2080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49048" y="5314104"/>
                  <a:ext cx="290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8388FF4-92AA-47AC-8574-12A362B85179}"/>
                    </a:ext>
                  </a:extLst>
                </p14:cNvPr>
                <p14:cNvContentPartPr/>
                <p14:nvPr/>
              </p14:nvContentPartPr>
              <p14:xfrm>
                <a:off x="7621848" y="5462424"/>
                <a:ext cx="143640" cy="40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8388FF4-92AA-47AC-8574-12A362B8517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13208" y="5453784"/>
                  <a:ext cx="1612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F8A0310-675A-460C-9867-50E20D57A01B}"/>
              </a:ext>
            </a:extLst>
          </p:cNvPr>
          <p:cNvGrpSpPr/>
          <p:nvPr/>
        </p:nvGrpSpPr>
        <p:grpSpPr>
          <a:xfrm>
            <a:off x="8290008" y="5229144"/>
            <a:ext cx="745920" cy="480240"/>
            <a:chOff x="8290008" y="5229144"/>
            <a:chExt cx="74592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37918F7-4E18-4989-9E51-D215A8DC93DF}"/>
                    </a:ext>
                  </a:extLst>
                </p14:cNvPr>
                <p14:cNvContentPartPr/>
                <p14:nvPr/>
              </p14:nvContentPartPr>
              <p14:xfrm>
                <a:off x="8290008" y="5229144"/>
                <a:ext cx="19800" cy="306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37918F7-4E18-4989-9E51-D215A8DC93D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81008" y="5220144"/>
                  <a:ext cx="37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B9934C9-B927-4A52-9CF9-9F6FE9B15587}"/>
                    </a:ext>
                  </a:extLst>
                </p14:cNvPr>
                <p14:cNvContentPartPr/>
                <p14:nvPr/>
              </p14:nvContentPartPr>
              <p14:xfrm>
                <a:off x="8337168" y="5411304"/>
                <a:ext cx="120960" cy="89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B9934C9-B927-4A52-9CF9-9F6FE9B1558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28528" y="5402304"/>
                  <a:ext cx="138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CCF942E-9B3A-4F5F-A6CB-A95022E1AAA3}"/>
                    </a:ext>
                  </a:extLst>
                </p14:cNvPr>
                <p14:cNvContentPartPr/>
                <p14:nvPr/>
              </p14:nvContentPartPr>
              <p14:xfrm>
                <a:off x="8464968" y="5394744"/>
                <a:ext cx="187920" cy="314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CCF942E-9B3A-4F5F-A6CB-A95022E1AAA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456328" y="5385744"/>
                  <a:ext cx="205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7FB6734-1AA3-42E9-9EFE-10134DA46311}"/>
                    </a:ext>
                  </a:extLst>
                </p14:cNvPr>
                <p14:cNvContentPartPr/>
                <p14:nvPr/>
              </p14:nvContentPartPr>
              <p14:xfrm>
                <a:off x="8812368" y="5357304"/>
                <a:ext cx="117720" cy="128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7FB6734-1AA3-42E9-9EFE-10134DA463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03728" y="5348304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5686D7-801D-4857-BBF4-BD50F0112F10}"/>
                    </a:ext>
                  </a:extLst>
                </p14:cNvPr>
                <p14:cNvContentPartPr/>
                <p14:nvPr/>
              </p14:nvContentPartPr>
              <p14:xfrm>
                <a:off x="8941968" y="5293584"/>
                <a:ext cx="93960" cy="299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5686D7-801D-4857-BBF4-BD50F0112F1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33328" y="5284944"/>
                  <a:ext cx="111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43A29A0-F5E7-4D5F-9598-4E2AB12016FA}"/>
                    </a:ext>
                  </a:extLst>
                </p14:cNvPr>
                <p14:cNvContentPartPr/>
                <p14:nvPr/>
              </p14:nvContentPartPr>
              <p14:xfrm>
                <a:off x="8705088" y="5242464"/>
                <a:ext cx="116280" cy="317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43A29A0-F5E7-4D5F-9598-4E2AB12016F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96448" y="5233464"/>
                  <a:ext cx="13392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7E8E860-528C-4583-B42B-42069AE6D472}"/>
              </a:ext>
            </a:extLst>
          </p:cNvPr>
          <p:cNvGrpSpPr/>
          <p:nvPr/>
        </p:nvGrpSpPr>
        <p:grpSpPr>
          <a:xfrm>
            <a:off x="9261648" y="5270904"/>
            <a:ext cx="188640" cy="177840"/>
            <a:chOff x="9261648" y="5270904"/>
            <a:chExt cx="18864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4283B0E-C317-4671-9404-2D78AAAEF09A}"/>
                    </a:ext>
                  </a:extLst>
                </p14:cNvPr>
                <p14:cNvContentPartPr/>
                <p14:nvPr/>
              </p14:nvContentPartPr>
              <p14:xfrm>
                <a:off x="9261648" y="5270904"/>
                <a:ext cx="168120" cy="96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4283B0E-C317-4671-9404-2D78AAAEF09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53008" y="5262264"/>
                  <a:ext cx="185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5735BB5-0DEE-409E-9283-30412CDDBA3C}"/>
                    </a:ext>
                  </a:extLst>
                </p14:cNvPr>
                <p14:cNvContentPartPr/>
                <p14:nvPr/>
              </p14:nvContentPartPr>
              <p14:xfrm>
                <a:off x="9273528" y="5379264"/>
                <a:ext cx="176760" cy="69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5735BB5-0DEE-409E-9283-30412CDDBA3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64888" y="5370264"/>
                  <a:ext cx="19440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A45694E-D40D-41A5-BBEB-EBA3E841B3DA}"/>
                  </a:ext>
                </a:extLst>
              </p14:cNvPr>
              <p14:cNvContentPartPr/>
              <p14:nvPr/>
            </p14:nvContentPartPr>
            <p14:xfrm>
              <a:off x="9646488" y="5138784"/>
              <a:ext cx="97560" cy="3254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A45694E-D40D-41A5-BBEB-EBA3E841B3DA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637848" y="5129784"/>
                <a:ext cx="1152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3BC3DC7-ABA8-4DDE-B57A-256AF3A6CDD3}"/>
                  </a:ext>
                </a:extLst>
              </p14:cNvPr>
              <p14:cNvContentPartPr/>
              <p14:nvPr/>
            </p14:nvContentPartPr>
            <p14:xfrm>
              <a:off x="9909648" y="5454144"/>
              <a:ext cx="102600" cy="2095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3BC3DC7-ABA8-4DDE-B57A-256AF3A6CDD3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900648" y="5445144"/>
                <a:ext cx="12024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9B4BC32-6318-43F3-897C-FFDD1396F4CA}"/>
              </a:ext>
            </a:extLst>
          </p:cNvPr>
          <p:cNvGrpSpPr/>
          <p:nvPr/>
        </p:nvGrpSpPr>
        <p:grpSpPr>
          <a:xfrm>
            <a:off x="2526408" y="6165144"/>
            <a:ext cx="245520" cy="208080"/>
            <a:chOff x="2526408" y="6165144"/>
            <a:chExt cx="2455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B266EBC-A337-4A56-88CF-5CDA286FADA0}"/>
                    </a:ext>
                  </a:extLst>
                </p14:cNvPr>
                <p14:cNvContentPartPr/>
                <p14:nvPr/>
              </p14:nvContentPartPr>
              <p14:xfrm>
                <a:off x="2526408" y="6165144"/>
                <a:ext cx="64080" cy="208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B266EBC-A337-4A56-88CF-5CDA286FADA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17408" y="6156504"/>
                  <a:ext cx="81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2BA8822-F8F4-47F9-8FC5-6BE20B5379AE}"/>
                    </a:ext>
                  </a:extLst>
                </p14:cNvPr>
                <p14:cNvContentPartPr/>
                <p14:nvPr/>
              </p14:nvContentPartPr>
              <p14:xfrm>
                <a:off x="2617128" y="6206184"/>
                <a:ext cx="154800" cy="133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2BA8822-F8F4-47F9-8FC5-6BE20B5379A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608488" y="6197184"/>
                  <a:ext cx="17244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7FA052C-99ED-4B54-9728-CD37B68CCEE2}"/>
                  </a:ext>
                </a:extLst>
              </p14:cNvPr>
              <p14:cNvContentPartPr/>
              <p14:nvPr/>
            </p14:nvContentPartPr>
            <p14:xfrm>
              <a:off x="3599928" y="6005664"/>
              <a:ext cx="195120" cy="3747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7FA052C-99ED-4B54-9728-CD37B68CCEE2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591288" y="5996664"/>
                <a:ext cx="212760" cy="39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556C716-FD7D-401D-811F-CCA6453B8885}"/>
              </a:ext>
            </a:extLst>
          </p:cNvPr>
          <p:cNvGrpSpPr/>
          <p:nvPr/>
        </p:nvGrpSpPr>
        <p:grpSpPr>
          <a:xfrm>
            <a:off x="4038048" y="6096384"/>
            <a:ext cx="133560" cy="192600"/>
            <a:chOff x="4038048" y="6096384"/>
            <a:chExt cx="13356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D6ACD08-7B73-4726-B398-F74B1A934209}"/>
                    </a:ext>
                  </a:extLst>
                </p14:cNvPr>
                <p14:cNvContentPartPr/>
                <p14:nvPr/>
              </p14:nvContentPartPr>
              <p14:xfrm>
                <a:off x="4038048" y="6096384"/>
                <a:ext cx="133560" cy="192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D6ACD08-7B73-4726-B398-F74B1A93420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029408" y="6087384"/>
                  <a:ext cx="151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0FE3439-2A82-4084-836F-A22C264842C4}"/>
                    </a:ext>
                  </a:extLst>
                </p14:cNvPr>
                <p14:cNvContentPartPr/>
                <p14:nvPr/>
              </p14:nvContentPartPr>
              <p14:xfrm>
                <a:off x="4038048" y="6171624"/>
                <a:ext cx="114120" cy="25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0FE3439-2A82-4084-836F-A22C264842C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029408" y="6162624"/>
                  <a:ext cx="1317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9CA921D-7EFC-494A-98FD-2A708A9D609C}"/>
              </a:ext>
            </a:extLst>
          </p:cNvPr>
          <p:cNvGrpSpPr/>
          <p:nvPr/>
        </p:nvGrpSpPr>
        <p:grpSpPr>
          <a:xfrm>
            <a:off x="4422888" y="5830704"/>
            <a:ext cx="1166040" cy="604800"/>
            <a:chOff x="4422888" y="5830704"/>
            <a:chExt cx="116604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19C0B42-6A72-4AC7-AE2B-D0DA62F4BDBC}"/>
                    </a:ext>
                  </a:extLst>
                </p14:cNvPr>
                <p14:cNvContentPartPr/>
                <p14:nvPr/>
              </p14:nvContentPartPr>
              <p14:xfrm>
                <a:off x="4422888" y="5930064"/>
                <a:ext cx="326160" cy="364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19C0B42-6A72-4AC7-AE2B-D0DA62F4BDB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14248" y="5921424"/>
                  <a:ext cx="3438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1D31DBA-0C53-4504-907E-C91BA0E89BBE}"/>
                    </a:ext>
                  </a:extLst>
                </p14:cNvPr>
                <p14:cNvContentPartPr/>
                <p14:nvPr/>
              </p14:nvContentPartPr>
              <p14:xfrm>
                <a:off x="4570488" y="6042024"/>
                <a:ext cx="21240" cy="141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1D31DBA-0C53-4504-907E-C91BA0E89BB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61488" y="6033024"/>
                  <a:ext cx="38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9C80026-E1E0-48CE-968A-774ABC11BC8B}"/>
                    </a:ext>
                  </a:extLst>
                </p14:cNvPr>
                <p14:cNvContentPartPr/>
                <p14:nvPr/>
              </p14:nvContentPartPr>
              <p14:xfrm>
                <a:off x="4612248" y="6053544"/>
                <a:ext cx="17280" cy="110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9C80026-E1E0-48CE-968A-774ABC11BC8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03248" y="6044544"/>
                  <a:ext cx="3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1F4A110-DEF1-481D-9C31-A8BDB03A3F6D}"/>
                    </a:ext>
                  </a:extLst>
                </p14:cNvPr>
                <p14:cNvContentPartPr/>
                <p14:nvPr/>
              </p14:nvContentPartPr>
              <p14:xfrm>
                <a:off x="4844808" y="5845104"/>
                <a:ext cx="137160" cy="442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1F4A110-DEF1-481D-9C31-A8BDB03A3F6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836168" y="5836464"/>
                  <a:ext cx="1548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508B62A-E513-4F2E-A74A-2CDE09423AC2}"/>
                    </a:ext>
                  </a:extLst>
                </p14:cNvPr>
                <p14:cNvContentPartPr/>
                <p14:nvPr/>
              </p14:nvContentPartPr>
              <p14:xfrm>
                <a:off x="4992048" y="5944104"/>
                <a:ext cx="31320" cy="276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508B62A-E513-4F2E-A74A-2CDE09423A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83048" y="5935464"/>
                  <a:ext cx="489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E150BBA-9556-4791-845E-FE419089EAFA}"/>
                    </a:ext>
                  </a:extLst>
                </p14:cNvPr>
                <p14:cNvContentPartPr/>
                <p14:nvPr/>
              </p14:nvContentPartPr>
              <p14:xfrm>
                <a:off x="5055408" y="6115464"/>
                <a:ext cx="83160" cy="70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E150BBA-9556-4791-845E-FE419089EAF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46408" y="6106824"/>
                  <a:ext cx="100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39AFB8F-18D0-409B-8A4F-EA4074F525A6}"/>
                    </a:ext>
                  </a:extLst>
                </p14:cNvPr>
                <p14:cNvContentPartPr/>
                <p14:nvPr/>
              </p14:nvContentPartPr>
              <p14:xfrm>
                <a:off x="5146488" y="6107904"/>
                <a:ext cx="86040" cy="29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39AFB8F-18D0-409B-8A4F-EA4074F525A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37488" y="6098904"/>
                  <a:ext cx="103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AB08DC7-82A4-42CC-ACE7-91A0D49E6E9E}"/>
                    </a:ext>
                  </a:extLst>
                </p14:cNvPr>
                <p14:cNvContentPartPr/>
                <p14:nvPr/>
              </p14:nvContentPartPr>
              <p14:xfrm>
                <a:off x="5330808" y="6107904"/>
                <a:ext cx="140040" cy="114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AB08DC7-82A4-42CC-ACE7-91A0D49E6E9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21808" y="6098904"/>
                  <a:ext cx="157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34B8FFD-76DA-469D-8643-A15519289300}"/>
                    </a:ext>
                  </a:extLst>
                </p14:cNvPr>
                <p14:cNvContentPartPr/>
                <p14:nvPr/>
              </p14:nvContentPartPr>
              <p14:xfrm>
                <a:off x="5453208" y="5830704"/>
                <a:ext cx="135720" cy="604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34B8FFD-76DA-469D-8643-A1551928930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44568" y="5822064"/>
                  <a:ext cx="153360" cy="62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86D3574-48B6-4968-AAA8-5F6B15EE395D}"/>
              </a:ext>
            </a:extLst>
          </p:cNvPr>
          <p:cNvGrpSpPr/>
          <p:nvPr/>
        </p:nvGrpSpPr>
        <p:grpSpPr>
          <a:xfrm>
            <a:off x="6122088" y="6312384"/>
            <a:ext cx="261360" cy="23760"/>
            <a:chOff x="6122088" y="6312384"/>
            <a:chExt cx="261360" cy="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7963327-4437-4652-B0F4-12BE1ABBFD2A}"/>
                    </a:ext>
                  </a:extLst>
                </p14:cNvPr>
                <p14:cNvContentPartPr/>
                <p14:nvPr/>
              </p14:nvContentPartPr>
              <p14:xfrm>
                <a:off x="6122088" y="6324264"/>
                <a:ext cx="36720" cy="11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7963327-4437-4652-B0F4-12BE1ABBFD2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13088" y="6315264"/>
                  <a:ext cx="5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273462A-E616-497E-8D9B-AA93E7D00DC2}"/>
                    </a:ext>
                  </a:extLst>
                </p14:cNvPr>
                <p14:cNvContentPartPr/>
                <p14:nvPr/>
              </p14:nvContentPartPr>
              <p14:xfrm>
                <a:off x="6229368" y="6314184"/>
                <a:ext cx="43560" cy="9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273462A-E616-497E-8D9B-AA93E7D00DC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220368" y="6305184"/>
                  <a:ext cx="61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642F2A-CA60-4C2C-AE79-40972F6E3636}"/>
                    </a:ext>
                  </a:extLst>
                </p14:cNvPr>
                <p14:cNvContentPartPr/>
                <p14:nvPr/>
              </p14:nvContentPartPr>
              <p14:xfrm>
                <a:off x="6353568" y="6312384"/>
                <a:ext cx="29880" cy="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642F2A-CA60-4C2C-AE79-40972F6E36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44928" y="6303384"/>
                  <a:ext cx="47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C6B64D3-A4A0-4DF9-A212-F5CE583B85C2}"/>
              </a:ext>
            </a:extLst>
          </p:cNvPr>
          <p:cNvGrpSpPr/>
          <p:nvPr/>
        </p:nvGrpSpPr>
        <p:grpSpPr>
          <a:xfrm>
            <a:off x="6706368" y="6101064"/>
            <a:ext cx="366480" cy="245160"/>
            <a:chOff x="6706368" y="6101064"/>
            <a:chExt cx="3664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729D69E-0FD8-4227-869E-D93668ED0AB7}"/>
                    </a:ext>
                  </a:extLst>
                </p14:cNvPr>
                <p14:cNvContentPartPr/>
                <p14:nvPr/>
              </p14:nvContentPartPr>
              <p14:xfrm>
                <a:off x="6706368" y="6204744"/>
                <a:ext cx="91080" cy="135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729D69E-0FD8-4227-869E-D93668ED0AB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97368" y="6195744"/>
                  <a:ext cx="108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C692866-F65F-4C01-AB88-75A3F2C73340}"/>
                    </a:ext>
                  </a:extLst>
                </p14:cNvPr>
                <p14:cNvContentPartPr/>
                <p14:nvPr/>
              </p14:nvContentPartPr>
              <p14:xfrm>
                <a:off x="6823368" y="6195744"/>
                <a:ext cx="119880" cy="92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C692866-F65F-4C01-AB88-75A3F2C7334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814728" y="6187104"/>
                  <a:ext cx="137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F5DF433-D5B5-43A9-96AF-5C4722B25EFD}"/>
                    </a:ext>
                  </a:extLst>
                </p14:cNvPr>
                <p14:cNvContentPartPr/>
                <p14:nvPr/>
              </p14:nvContentPartPr>
              <p14:xfrm>
                <a:off x="6953328" y="6101064"/>
                <a:ext cx="119520" cy="245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F5DF433-D5B5-43A9-96AF-5C4722B25E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944328" y="6092064"/>
                  <a:ext cx="1371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5F264A72-C4A2-4B1B-8C25-43C3667A594E}"/>
              </a:ext>
            </a:extLst>
          </p:cNvPr>
          <p:cNvGrpSpPr/>
          <p:nvPr/>
        </p:nvGrpSpPr>
        <p:grpSpPr>
          <a:xfrm>
            <a:off x="7260768" y="5834304"/>
            <a:ext cx="4252680" cy="819000"/>
            <a:chOff x="7260768" y="5834304"/>
            <a:chExt cx="425268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86EBFF8-CB35-4C49-ADD9-637B1E3DC2C9}"/>
                    </a:ext>
                  </a:extLst>
                </p14:cNvPr>
                <p14:cNvContentPartPr/>
                <p14:nvPr/>
              </p14:nvContentPartPr>
              <p14:xfrm>
                <a:off x="7340328" y="6030504"/>
                <a:ext cx="39960" cy="2354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86EBFF8-CB35-4C49-ADD9-637B1E3DC2C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31328" y="6021504"/>
                  <a:ext cx="57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3D74850-7C72-4253-AEFB-F891764D2F79}"/>
                    </a:ext>
                  </a:extLst>
                </p14:cNvPr>
                <p14:cNvContentPartPr/>
                <p14:nvPr/>
              </p14:nvContentPartPr>
              <p14:xfrm>
                <a:off x="7260768" y="6135984"/>
                <a:ext cx="161280" cy="19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3D74850-7C72-4253-AEFB-F891764D2F7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251768" y="6126984"/>
                  <a:ext cx="178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98FED47-037B-47AF-9D40-F510C7EB7D3A}"/>
                    </a:ext>
                  </a:extLst>
                </p14:cNvPr>
                <p14:cNvContentPartPr/>
                <p14:nvPr/>
              </p14:nvContentPartPr>
              <p14:xfrm>
                <a:off x="7374888" y="5965704"/>
                <a:ext cx="109080" cy="285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98FED47-037B-47AF-9D40-F510C7EB7D3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65888" y="5956704"/>
                  <a:ext cx="126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5296A0D-E532-4B2F-BA6E-4D267B46548D}"/>
                    </a:ext>
                  </a:extLst>
                </p14:cNvPr>
                <p14:cNvContentPartPr/>
                <p14:nvPr/>
              </p14:nvContentPartPr>
              <p14:xfrm>
                <a:off x="7509528" y="6000264"/>
                <a:ext cx="52200" cy="224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5296A0D-E532-4B2F-BA6E-4D267B46548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500888" y="5991264"/>
                  <a:ext cx="69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9575101-890E-4C19-8572-C54CCB4CFBBF}"/>
                    </a:ext>
                  </a:extLst>
                </p14:cNvPr>
                <p14:cNvContentPartPr/>
                <p14:nvPr/>
              </p14:nvContentPartPr>
              <p14:xfrm>
                <a:off x="7550928" y="6055704"/>
                <a:ext cx="100800" cy="176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9575101-890E-4C19-8572-C54CCB4CFBB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542288" y="6047064"/>
                  <a:ext cx="118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76A85CD-3B57-40DE-BF4B-2885720A0002}"/>
                    </a:ext>
                  </a:extLst>
                </p14:cNvPr>
                <p14:cNvContentPartPr/>
                <p14:nvPr/>
              </p14:nvContentPartPr>
              <p14:xfrm>
                <a:off x="7784208" y="6136704"/>
                <a:ext cx="15840" cy="69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76A85CD-3B57-40DE-BF4B-2885720A000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75568" y="6128064"/>
                  <a:ext cx="33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7BA3792-980C-4EEC-920B-90EE2F838284}"/>
                    </a:ext>
                  </a:extLst>
                </p14:cNvPr>
                <p14:cNvContentPartPr/>
                <p14:nvPr/>
              </p14:nvContentPartPr>
              <p14:xfrm>
                <a:off x="7794648" y="6046344"/>
                <a:ext cx="15840" cy="15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7BA3792-980C-4EEC-920B-90EE2F83828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86008" y="6037344"/>
                  <a:ext cx="33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4A1CDBF-D70C-4D2F-9086-D7183D0CD09D}"/>
                    </a:ext>
                  </a:extLst>
                </p14:cNvPr>
                <p14:cNvContentPartPr/>
                <p14:nvPr/>
              </p14:nvContentPartPr>
              <p14:xfrm>
                <a:off x="7837848" y="6106464"/>
                <a:ext cx="197280" cy="195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4A1CDBF-D70C-4D2F-9086-D7183D0CD09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829208" y="6097464"/>
                  <a:ext cx="214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10EC543-77BF-429D-92E8-D5277EBF3409}"/>
                    </a:ext>
                  </a:extLst>
                </p14:cNvPr>
                <p14:cNvContentPartPr/>
                <p14:nvPr/>
              </p14:nvContentPartPr>
              <p14:xfrm>
                <a:off x="8055648" y="5963904"/>
                <a:ext cx="64440" cy="251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10EC543-77BF-429D-92E8-D5277EBF340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046648" y="5955264"/>
                  <a:ext cx="82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E094238-9172-46AC-8015-65CA668D5C99}"/>
                    </a:ext>
                  </a:extLst>
                </p14:cNvPr>
                <p14:cNvContentPartPr/>
                <p14:nvPr/>
              </p14:nvContentPartPr>
              <p14:xfrm>
                <a:off x="8107128" y="5966064"/>
                <a:ext cx="14400" cy="45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E094238-9172-46AC-8015-65CA668D5C9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98488" y="5957064"/>
                  <a:ext cx="32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2A7AC2F-A6D4-4490-B87A-692B5FACC53B}"/>
                    </a:ext>
                  </a:extLst>
                </p14:cNvPr>
                <p14:cNvContentPartPr/>
                <p14:nvPr/>
              </p14:nvContentPartPr>
              <p14:xfrm>
                <a:off x="8138448" y="6053904"/>
                <a:ext cx="198720" cy="219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2A7AC2F-A6D4-4490-B87A-692B5FACC53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29808" y="6044904"/>
                  <a:ext cx="216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E35963E-28B5-4C65-9C29-245CC5172837}"/>
                    </a:ext>
                  </a:extLst>
                </p14:cNvPr>
                <p14:cNvContentPartPr/>
                <p14:nvPr/>
              </p14:nvContentPartPr>
              <p14:xfrm>
                <a:off x="8553168" y="5878584"/>
                <a:ext cx="21240" cy="303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E35963E-28B5-4C65-9C29-245CC517283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44528" y="5869584"/>
                  <a:ext cx="38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2D48282-108B-4EB1-93C3-D25C9D842943}"/>
                    </a:ext>
                  </a:extLst>
                </p14:cNvPr>
                <p14:cNvContentPartPr/>
                <p14:nvPr/>
              </p14:nvContentPartPr>
              <p14:xfrm>
                <a:off x="8461728" y="6038784"/>
                <a:ext cx="184680" cy="91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2D48282-108B-4EB1-93C3-D25C9D84294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452728" y="6029784"/>
                  <a:ext cx="202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150553C-AA72-4828-8813-2CFA1343F6F5}"/>
                    </a:ext>
                  </a:extLst>
                </p14:cNvPr>
                <p14:cNvContentPartPr/>
                <p14:nvPr/>
              </p14:nvContentPartPr>
              <p14:xfrm>
                <a:off x="8634888" y="5876424"/>
                <a:ext cx="302400" cy="340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150553C-AA72-4828-8813-2CFA1343F6F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625888" y="5867784"/>
                  <a:ext cx="320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D4BECBB-028A-4DBA-8F5D-E26D648111BE}"/>
                    </a:ext>
                  </a:extLst>
                </p14:cNvPr>
                <p14:cNvContentPartPr/>
                <p14:nvPr/>
              </p14:nvContentPartPr>
              <p14:xfrm>
                <a:off x="9096408" y="5998824"/>
                <a:ext cx="404280" cy="1746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D4BECBB-028A-4DBA-8F5D-E26D648111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087408" y="5990184"/>
                  <a:ext cx="42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572D247-21F8-4117-A07E-D0B0E84BCBB4}"/>
                    </a:ext>
                  </a:extLst>
                </p14:cNvPr>
                <p14:cNvContentPartPr/>
                <p14:nvPr/>
              </p14:nvContentPartPr>
              <p14:xfrm>
                <a:off x="9527688" y="5925744"/>
                <a:ext cx="22680" cy="306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572D247-21F8-4117-A07E-D0B0E84BCBB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19048" y="5917104"/>
                  <a:ext cx="40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563A53A-2344-492F-A66D-3B6D5CEBA3F6}"/>
                    </a:ext>
                  </a:extLst>
                </p14:cNvPr>
                <p14:cNvContentPartPr/>
                <p14:nvPr/>
              </p14:nvContentPartPr>
              <p14:xfrm>
                <a:off x="9542088" y="6030864"/>
                <a:ext cx="281520" cy="122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563A53A-2344-492F-A66D-3B6D5CEBA3F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533088" y="6022224"/>
                  <a:ext cx="29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B09CBE-7C59-464D-8743-6D557FA1E497}"/>
                    </a:ext>
                  </a:extLst>
                </p14:cNvPr>
                <p14:cNvContentPartPr/>
                <p14:nvPr/>
              </p14:nvContentPartPr>
              <p14:xfrm>
                <a:off x="9965088" y="5961024"/>
                <a:ext cx="63000" cy="225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B09CBE-7C59-464D-8743-6D557FA1E4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56088" y="5952024"/>
                  <a:ext cx="80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4E11EFE-78F6-46B8-A0B7-E65ACA211D77}"/>
                    </a:ext>
                  </a:extLst>
                </p14:cNvPr>
                <p14:cNvContentPartPr/>
                <p14:nvPr/>
              </p14:nvContentPartPr>
              <p14:xfrm>
                <a:off x="10125648" y="5834304"/>
                <a:ext cx="38520" cy="292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4E11EFE-78F6-46B8-A0B7-E65ACA211D7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16648" y="5825304"/>
                  <a:ext cx="56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597EB4E-F744-471D-820F-CBC00F35A129}"/>
                    </a:ext>
                  </a:extLst>
                </p14:cNvPr>
                <p14:cNvContentPartPr/>
                <p14:nvPr/>
              </p14:nvContentPartPr>
              <p14:xfrm>
                <a:off x="10061568" y="6031944"/>
                <a:ext cx="152280" cy="41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597EB4E-F744-471D-820F-CBC00F35A12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52928" y="6023304"/>
                  <a:ext cx="169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D86B7BC-23C0-4E4E-BAEA-AD84D70C0053}"/>
                    </a:ext>
                  </a:extLst>
                </p14:cNvPr>
                <p14:cNvContentPartPr/>
                <p14:nvPr/>
              </p14:nvContentPartPr>
              <p14:xfrm>
                <a:off x="10207368" y="5998824"/>
                <a:ext cx="132840" cy="102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D86B7BC-23C0-4E4E-BAEA-AD84D70C005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98728" y="5989824"/>
                  <a:ext cx="150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90DAFAF-E6AF-4AAD-9E85-A3BFC03AA412}"/>
                    </a:ext>
                  </a:extLst>
                </p14:cNvPr>
                <p14:cNvContentPartPr/>
                <p14:nvPr/>
              </p14:nvContentPartPr>
              <p14:xfrm>
                <a:off x="10265688" y="5841864"/>
                <a:ext cx="192240" cy="2430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90DAFAF-E6AF-4AAD-9E85-A3BFC03AA41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256688" y="5832864"/>
                  <a:ext cx="209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FB9A84F-71F8-44A2-8F30-523BE35536CD}"/>
                    </a:ext>
                  </a:extLst>
                </p14:cNvPr>
                <p14:cNvContentPartPr/>
                <p14:nvPr/>
              </p14:nvContentPartPr>
              <p14:xfrm>
                <a:off x="10429128" y="5987304"/>
                <a:ext cx="95760" cy="143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FB9A84F-71F8-44A2-8F30-523BE35536C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20488" y="5978664"/>
                  <a:ext cx="11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B183CF7-EE2B-4F8E-8608-3109242D716D}"/>
                    </a:ext>
                  </a:extLst>
                </p14:cNvPr>
                <p14:cNvContentPartPr/>
                <p14:nvPr/>
              </p14:nvContentPartPr>
              <p14:xfrm>
                <a:off x="10542168" y="5882904"/>
                <a:ext cx="425880" cy="221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B183CF7-EE2B-4F8E-8608-3109242D716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33168" y="5873904"/>
                  <a:ext cx="443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7704DCB-DA8C-4DF0-93F2-E75050A392BB}"/>
                    </a:ext>
                  </a:extLst>
                </p14:cNvPr>
                <p14:cNvContentPartPr/>
                <p14:nvPr/>
              </p14:nvContentPartPr>
              <p14:xfrm>
                <a:off x="10823688" y="5988744"/>
                <a:ext cx="202680" cy="10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7704DCB-DA8C-4DF0-93F2-E75050A392B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15048" y="5979744"/>
                  <a:ext cx="22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9CF2295-842F-411D-B21B-861EBB1DE098}"/>
                    </a:ext>
                  </a:extLst>
                </p14:cNvPr>
                <p14:cNvContentPartPr/>
                <p14:nvPr/>
              </p14:nvContentPartPr>
              <p14:xfrm>
                <a:off x="10175688" y="6292944"/>
                <a:ext cx="159480" cy="283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9CF2295-842F-411D-B21B-861EBB1DE09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67048" y="6283944"/>
                  <a:ext cx="177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7545575-1CE0-476A-B774-E61339E11979}"/>
                    </a:ext>
                  </a:extLst>
                </p14:cNvPr>
                <p14:cNvContentPartPr/>
                <p14:nvPr/>
              </p14:nvContentPartPr>
              <p14:xfrm>
                <a:off x="10433088" y="6384744"/>
                <a:ext cx="100440" cy="138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7545575-1CE0-476A-B774-E61339E1197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24448" y="6375744"/>
                  <a:ext cx="118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30A48BF-C1C0-4EEE-BBA0-67B666665A30}"/>
                    </a:ext>
                  </a:extLst>
                </p14:cNvPr>
                <p14:cNvContentPartPr/>
                <p14:nvPr/>
              </p14:nvContentPartPr>
              <p14:xfrm>
                <a:off x="10426248" y="6448824"/>
                <a:ext cx="105840" cy="14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30A48BF-C1C0-4EEE-BBA0-67B666665A3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17608" y="6440184"/>
                  <a:ext cx="12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88241FF-2013-4A09-B558-92E0522A124E}"/>
                    </a:ext>
                  </a:extLst>
                </p14:cNvPr>
                <p14:cNvContentPartPr/>
                <p14:nvPr/>
              </p14:nvContentPartPr>
              <p14:xfrm>
                <a:off x="10650888" y="6302304"/>
                <a:ext cx="158760" cy="212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88241FF-2013-4A09-B558-92E0522A124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641888" y="6293304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663954D-99B2-41E1-B5ED-6EB04921388B}"/>
                    </a:ext>
                  </a:extLst>
                </p14:cNvPr>
                <p14:cNvContentPartPr/>
                <p14:nvPr/>
              </p14:nvContentPartPr>
              <p14:xfrm>
                <a:off x="10900728" y="6215544"/>
                <a:ext cx="89280" cy="334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663954D-99B2-41E1-B5ED-6EB04921388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91728" y="6206544"/>
                  <a:ext cx="106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3007EB8-7B65-45CA-ACB1-17EEE5605B52}"/>
                    </a:ext>
                  </a:extLst>
                </p14:cNvPr>
                <p14:cNvContentPartPr/>
                <p14:nvPr/>
              </p14:nvContentPartPr>
              <p14:xfrm>
                <a:off x="11010168" y="6288984"/>
                <a:ext cx="24840" cy="180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3007EB8-7B65-45CA-ACB1-17EEE5605B5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01168" y="6280344"/>
                  <a:ext cx="42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A6141B9-AD63-4794-9377-E8BBF93651EC}"/>
                    </a:ext>
                  </a:extLst>
                </p14:cNvPr>
                <p14:cNvContentPartPr/>
                <p14:nvPr/>
              </p14:nvContentPartPr>
              <p14:xfrm>
                <a:off x="11065248" y="6424344"/>
                <a:ext cx="59400" cy="3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A6141B9-AD63-4794-9377-E8BBF93651E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056608" y="6415704"/>
                  <a:ext cx="7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4195D8C-AD38-430B-AD68-DBF18C6E500B}"/>
                    </a:ext>
                  </a:extLst>
                </p14:cNvPr>
                <p14:cNvContentPartPr/>
                <p14:nvPr/>
              </p14:nvContentPartPr>
              <p14:xfrm>
                <a:off x="11141568" y="6397344"/>
                <a:ext cx="85320" cy="236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4195D8C-AD38-430B-AD68-DBF18C6E500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32928" y="6388344"/>
                  <a:ext cx="102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4B06264-AC53-4FC0-AC10-5FC0F01385FD}"/>
                    </a:ext>
                  </a:extLst>
                </p14:cNvPr>
                <p14:cNvContentPartPr/>
                <p14:nvPr/>
              </p14:nvContentPartPr>
              <p14:xfrm>
                <a:off x="11289888" y="6376104"/>
                <a:ext cx="114840" cy="97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4B06264-AC53-4FC0-AC10-5FC0F01385F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80888" y="6367104"/>
                  <a:ext cx="132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49DD6C7-0BE7-4467-A50B-FA8652B52C17}"/>
                    </a:ext>
                  </a:extLst>
                </p14:cNvPr>
                <p14:cNvContentPartPr/>
                <p14:nvPr/>
              </p14:nvContentPartPr>
              <p14:xfrm>
                <a:off x="11381688" y="6207264"/>
                <a:ext cx="131760" cy="446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49DD6C7-0BE7-4467-A50B-FA8652B52C1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373048" y="6198624"/>
                  <a:ext cx="14940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B8A07D1-E0D7-4126-AA45-D3D7AE9B9D90}"/>
              </a:ext>
            </a:extLst>
          </p:cNvPr>
          <p:cNvGrpSpPr/>
          <p:nvPr/>
        </p:nvGrpSpPr>
        <p:grpSpPr>
          <a:xfrm>
            <a:off x="9110088" y="3527424"/>
            <a:ext cx="2634480" cy="548280"/>
            <a:chOff x="9110088" y="3527424"/>
            <a:chExt cx="263448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DEE12D3-036E-436C-8FA2-3ECD471BD2B5}"/>
                    </a:ext>
                  </a:extLst>
                </p14:cNvPr>
                <p14:cNvContentPartPr/>
                <p14:nvPr/>
              </p14:nvContentPartPr>
              <p14:xfrm>
                <a:off x="9110088" y="3640824"/>
                <a:ext cx="64080" cy="420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DEE12D3-036E-436C-8FA2-3ECD471BD2B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101088" y="3632184"/>
                  <a:ext cx="817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2E0E917-A795-428E-9799-169F843BA0C6}"/>
                    </a:ext>
                  </a:extLst>
                </p14:cNvPr>
                <p14:cNvContentPartPr/>
                <p14:nvPr/>
              </p14:nvContentPartPr>
              <p14:xfrm>
                <a:off x="9260928" y="3716784"/>
                <a:ext cx="68400" cy="3268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2E0E917-A795-428E-9799-169F843BA0C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252288" y="3707784"/>
                  <a:ext cx="86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2E441FD-31DC-496E-8E05-4F142968FF79}"/>
                    </a:ext>
                  </a:extLst>
                </p14:cNvPr>
                <p14:cNvContentPartPr/>
                <p14:nvPr/>
              </p14:nvContentPartPr>
              <p14:xfrm>
                <a:off x="9220248" y="3908664"/>
                <a:ext cx="104040" cy="50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2E441FD-31DC-496E-8E05-4F142968FF7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211248" y="3899664"/>
                  <a:ext cx="121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5A6A127-5457-4F65-B975-E76EC9773B28}"/>
                    </a:ext>
                  </a:extLst>
                </p14:cNvPr>
                <p14:cNvContentPartPr/>
                <p14:nvPr/>
              </p14:nvContentPartPr>
              <p14:xfrm>
                <a:off x="9341568" y="3883104"/>
                <a:ext cx="100080" cy="138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5A6A127-5457-4F65-B975-E76EC9773B2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332568" y="3874104"/>
                  <a:ext cx="117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CF3C49F-BA9B-4AD6-AD7A-175445672124}"/>
                    </a:ext>
                  </a:extLst>
                </p14:cNvPr>
                <p14:cNvContentPartPr/>
                <p14:nvPr/>
              </p14:nvContentPartPr>
              <p14:xfrm>
                <a:off x="9460368" y="3880584"/>
                <a:ext cx="195480" cy="68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CF3C49F-BA9B-4AD6-AD7A-17544567212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451728" y="3871584"/>
                  <a:ext cx="213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1D7BCA6-1B65-4157-82CB-D3095F04F165}"/>
                    </a:ext>
                  </a:extLst>
                </p14:cNvPr>
                <p14:cNvContentPartPr/>
                <p14:nvPr/>
              </p14:nvContentPartPr>
              <p14:xfrm>
                <a:off x="9786888" y="3852504"/>
                <a:ext cx="71640" cy="223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1D7BCA6-1B65-4157-82CB-D3095F04F16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78248" y="3843864"/>
                  <a:ext cx="89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64F3A29-8C02-432A-BD2A-DBDB1ABB6FE7}"/>
                    </a:ext>
                  </a:extLst>
                </p14:cNvPr>
                <p14:cNvContentPartPr/>
                <p14:nvPr/>
              </p14:nvContentPartPr>
              <p14:xfrm>
                <a:off x="9914688" y="3828384"/>
                <a:ext cx="152280" cy="131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64F3A29-8C02-432A-BD2A-DBDB1ABB6FE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906048" y="3819384"/>
                  <a:ext cx="169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5FCC7C1-DE62-4882-825F-16BAE8BAEE07}"/>
                    </a:ext>
                  </a:extLst>
                </p14:cNvPr>
                <p14:cNvContentPartPr/>
                <p14:nvPr/>
              </p14:nvContentPartPr>
              <p14:xfrm>
                <a:off x="10057968" y="3801024"/>
                <a:ext cx="145800" cy="150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5FCC7C1-DE62-4882-825F-16BAE8BAEE0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49328" y="3792024"/>
                  <a:ext cx="163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6C68BD5-2D92-4330-B3A4-5B6B9B217624}"/>
                    </a:ext>
                  </a:extLst>
                </p14:cNvPr>
                <p14:cNvContentPartPr/>
                <p14:nvPr/>
              </p14:nvContentPartPr>
              <p14:xfrm>
                <a:off x="10165248" y="3710664"/>
                <a:ext cx="31320" cy="291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6C68BD5-2D92-4330-B3A4-5B6B9B21762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56608" y="3702024"/>
                  <a:ext cx="4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B8A572B-F313-48E5-8037-7149E5980444}"/>
                    </a:ext>
                  </a:extLst>
                </p14:cNvPr>
                <p14:cNvContentPartPr/>
                <p14:nvPr/>
              </p14:nvContentPartPr>
              <p14:xfrm>
                <a:off x="10234368" y="3799224"/>
                <a:ext cx="78120" cy="100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B8A572B-F313-48E5-8037-7149E598044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25368" y="3790584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CD063E5-9C02-471D-98C4-2E8149C316C3}"/>
                    </a:ext>
                  </a:extLst>
                </p14:cNvPr>
                <p14:cNvContentPartPr/>
                <p14:nvPr/>
              </p14:nvContentPartPr>
              <p14:xfrm>
                <a:off x="10312128" y="3808944"/>
                <a:ext cx="140400" cy="91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CD063E5-9C02-471D-98C4-2E8149C316C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03128" y="3800304"/>
                  <a:ext cx="158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F6727E5-716B-46AB-A029-530DAD2328EF}"/>
                    </a:ext>
                  </a:extLst>
                </p14:cNvPr>
                <p14:cNvContentPartPr/>
                <p14:nvPr/>
              </p14:nvContentPartPr>
              <p14:xfrm>
                <a:off x="10486008" y="3742704"/>
                <a:ext cx="80280" cy="157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F6727E5-716B-46AB-A029-530DAD2328E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477368" y="3733704"/>
                  <a:ext cx="97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7F374EE-01B0-44E1-8908-8E945F46871E}"/>
                    </a:ext>
                  </a:extLst>
                </p14:cNvPr>
                <p14:cNvContentPartPr/>
                <p14:nvPr/>
              </p14:nvContentPartPr>
              <p14:xfrm>
                <a:off x="10756368" y="3642264"/>
                <a:ext cx="33120" cy="224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7F374EE-01B0-44E1-8908-8E945F46871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747368" y="3633264"/>
                  <a:ext cx="507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C7AC52A-018F-4399-B480-9ABFE985D8B1}"/>
                    </a:ext>
                  </a:extLst>
                </p14:cNvPr>
                <p14:cNvContentPartPr/>
                <p14:nvPr/>
              </p14:nvContentPartPr>
              <p14:xfrm>
                <a:off x="10721808" y="3747384"/>
                <a:ext cx="130320" cy="26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C7AC52A-018F-4399-B480-9ABFE985D8B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712808" y="3738384"/>
                  <a:ext cx="147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5CED4FF-F453-4D7E-A771-261D35759C6E}"/>
                    </a:ext>
                  </a:extLst>
                </p14:cNvPr>
                <p14:cNvContentPartPr/>
                <p14:nvPr/>
              </p14:nvContentPartPr>
              <p14:xfrm>
                <a:off x="10816848" y="3581424"/>
                <a:ext cx="407880" cy="281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5CED4FF-F453-4D7E-A771-261D35759C6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807848" y="3572784"/>
                  <a:ext cx="425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7939329-5E83-4493-AE99-457C9345284A}"/>
                    </a:ext>
                  </a:extLst>
                </p14:cNvPr>
                <p14:cNvContentPartPr/>
                <p14:nvPr/>
              </p14:nvContentPartPr>
              <p14:xfrm>
                <a:off x="11255688" y="3724704"/>
                <a:ext cx="205920" cy="1260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7939329-5E83-4493-AE99-457C9345284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247048" y="3715704"/>
                  <a:ext cx="223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FA286D1-7E59-4000-9820-35411DA8DC63}"/>
                    </a:ext>
                  </a:extLst>
                </p14:cNvPr>
                <p14:cNvContentPartPr/>
                <p14:nvPr/>
              </p14:nvContentPartPr>
              <p14:xfrm>
                <a:off x="11452608" y="3731904"/>
                <a:ext cx="237240" cy="66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FA286D1-7E59-4000-9820-35411DA8DC6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443968" y="3723264"/>
                  <a:ext cx="254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C49EF37-2477-4B8A-B262-75AC53E389A9}"/>
                    </a:ext>
                  </a:extLst>
                </p14:cNvPr>
                <p14:cNvContentPartPr/>
                <p14:nvPr/>
              </p14:nvContentPartPr>
              <p14:xfrm>
                <a:off x="11564928" y="3527424"/>
                <a:ext cx="179640" cy="500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C49EF37-2477-4B8A-B262-75AC53E389A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556288" y="3518784"/>
                  <a:ext cx="197280" cy="51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509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8BB5327C-D49D-9D48-8766-1371FD81D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577" y="1159154"/>
            <a:ext cx="5505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6B5948-0C63-0E4F-AA9C-6B962DA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6" y="6654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Some Tree Structures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023744B3-B080-974A-94A0-CA2508217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748" y="4097895"/>
            <a:ext cx="3144036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CFF15B17-91A7-2F45-8E0E-9136CE64C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602" y="4620183"/>
            <a:ext cx="3295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0CDD2A5-B79A-C34B-A087-B269E5E2CB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95" y="1641207"/>
            <a:ext cx="44958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7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93E1-5154-9341-8F06-3967314D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9031"/>
            <a:ext cx="10515600" cy="1325563"/>
          </a:xfrm>
        </p:spPr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B711-4AA3-DE4B-BF1A-4802D2DB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3B375-C177-3742-9F89-A593B8E1D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862" y="1964620"/>
            <a:ext cx="6772275" cy="29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C3CC89-C555-C64C-90FB-F9AE2074C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537" y="2104588"/>
            <a:ext cx="7605713" cy="29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957F0-0D5F-1B47-BAA4-30A55BCB2D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344" y="1899451"/>
            <a:ext cx="8215312" cy="30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41CEA1-0A00-3049-8EFC-3EA22A75D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113" y="1900811"/>
            <a:ext cx="7762875" cy="30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0AF65-4340-074D-86F8-79FB04A7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12" y="2049119"/>
            <a:ext cx="7419975" cy="30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F9C9-8873-7C47-8013-EBDAE6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687B52-5F0B-2E4C-845E-C1A11063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949" y="2176318"/>
            <a:ext cx="8373609" cy="31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5155</TotalTime>
  <Words>1050</Words>
  <Application>Microsoft Office PowerPoint</Application>
  <PresentationFormat>Widescreen</PresentationFormat>
  <Paragraphs>140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</vt:lpstr>
      <vt:lpstr>Wingdings</vt:lpstr>
      <vt:lpstr>Office Theme</vt:lpstr>
      <vt:lpstr>Binary Trees</vt:lpstr>
      <vt:lpstr>Binary Trees</vt:lpstr>
      <vt:lpstr>Some Tree Structures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Tree terminology</vt:lpstr>
      <vt:lpstr>Recursive View of Binary Trees</vt:lpstr>
      <vt:lpstr>Binary Tree Traversals</vt:lpstr>
      <vt:lpstr>Binary Tree Traversals</vt:lpstr>
      <vt:lpstr>Distinguish between visiting a node and traversing a subtree</vt:lpstr>
      <vt:lpstr>Practice: Binary Tree Traversals</vt:lpstr>
      <vt:lpstr>Binary Tree ADT</vt:lpstr>
      <vt:lpstr>Binary Tree ADT</vt:lpstr>
      <vt:lpstr>Full and complete binary trees</vt:lpstr>
      <vt:lpstr>Perfect binary tree</vt:lpstr>
      <vt:lpstr>Activity: </vt:lpstr>
      <vt:lpstr>Number of nodes in a perfect binary tree</vt:lpstr>
      <vt:lpstr>A complete binary tree has logarithmic height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Generics and Linear Structures</dc:title>
  <dc:creator>Siddiqui, Farhan</dc:creator>
  <cp:lastModifiedBy>MacCormick, John</cp:lastModifiedBy>
  <cp:revision>118</cp:revision>
  <dcterms:created xsi:type="dcterms:W3CDTF">2020-07-21T02:33:02Z</dcterms:created>
  <dcterms:modified xsi:type="dcterms:W3CDTF">2022-10-20T18:13:38Z</dcterms:modified>
</cp:coreProperties>
</file>